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58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026061"/>
      </p:ext>
    </p:extLst>
  </p:cSld>
  <p:clrMapOvr>
    <a:masterClrMapping/>
  </p:clrMapOvr>
  <p:transition spd="slow" advClick="0" advTm="4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0900996"/>
      </p:ext>
    </p:extLst>
  </p:cSld>
  <p:clrMapOvr>
    <a:masterClrMapping/>
  </p:clrMapOvr>
  <p:transition spd="slow" advClick="0" advTm="4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0989695"/>
      </p:ext>
    </p:extLst>
  </p:cSld>
  <p:clrMapOvr>
    <a:masterClrMapping/>
  </p:clrMapOvr>
  <p:transition spd="slow" advClick="0" advTm="4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5915539"/>
      </p:ext>
    </p:extLst>
  </p:cSld>
  <p:clrMapOvr>
    <a:masterClrMapping/>
  </p:clrMapOvr>
  <p:transition spd="slow" advClick="0" advTm="4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550168"/>
      </p:ext>
    </p:extLst>
  </p:cSld>
  <p:clrMapOvr>
    <a:masterClrMapping/>
  </p:clrMapOvr>
  <p:transition spd="slow" advClick="0" advTm="4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2259509"/>
      </p:ext>
    </p:extLst>
  </p:cSld>
  <p:clrMapOvr>
    <a:masterClrMapping/>
  </p:clrMapOvr>
  <p:transition spd="slow" advClick="0" advTm="4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6607659"/>
      </p:ext>
    </p:extLst>
  </p:cSld>
  <p:clrMapOvr>
    <a:masterClrMapping/>
  </p:clrMapOvr>
  <p:transition spd="slow" advClick="0" advTm="4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573269"/>
      </p:ext>
    </p:extLst>
  </p:cSld>
  <p:clrMapOvr>
    <a:masterClrMapping/>
  </p:clrMapOvr>
  <p:transition spd="slow" advClick="0" advTm="4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64953"/>
      </p:ext>
    </p:extLst>
  </p:cSld>
  <p:clrMapOvr>
    <a:masterClrMapping/>
  </p:clrMapOvr>
  <p:transition spd="slow" advClick="0" advTm="4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257034"/>
      </p:ext>
    </p:extLst>
  </p:cSld>
  <p:clrMapOvr>
    <a:masterClrMapping/>
  </p:clrMapOvr>
  <p:transition spd="slow" advClick="0" advTm="4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0953192"/>
      </p:ext>
    </p:extLst>
  </p:cSld>
  <p:clrMapOvr>
    <a:masterClrMapping/>
  </p:clrMapOvr>
  <p:transition spd="slow" advClick="0" advTm="4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F978-0023-43DE-AB95-C8D5948685B2}" type="datetimeFigureOut">
              <a:rPr lang="sl-SI" smtClean="0"/>
              <a:t>29.3.2019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BE1F-412D-4475-A5FE-85F41DD00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0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openxmlformats.org/officeDocument/2006/relationships/hyperlink" Target="http://www.zlatapalicica.si/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microsoft.com/office/2007/relationships/hdphoto" Target="../media/hdphoto3.wdp"/><Relationship Id="rId4" Type="http://schemas.openxmlformats.org/officeDocument/2006/relationships/image" Target="../media/image3.jp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-1" y="1412776"/>
            <a:ext cx="914399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5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115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  <a:p>
            <a:pPr algn="ctr"/>
            <a:endParaRPr lang="sl-SI" sz="3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l-SI" sz="3600" b="1" dirty="0">
                <a:ea typeface="Verdana" panose="020B0604030504040204" pitchFamily="34" charset="0"/>
                <a:cs typeface="Verdana" panose="020B0604030504040204" pitchFamily="34" charset="0"/>
              </a:rPr>
              <a:t>Leja </a:t>
            </a:r>
            <a:r>
              <a:rPr lang="sl-SI" sz="3600" b="1" dirty="0" err="1">
                <a:ea typeface="Verdana" panose="020B0604030504040204" pitchFamily="34" charset="0"/>
                <a:cs typeface="Verdana" panose="020B0604030504040204" pitchFamily="34" charset="0"/>
              </a:rPr>
              <a:t>Jurišić</a:t>
            </a:r>
            <a:r>
              <a:rPr lang="sl-SI" sz="3600" b="1" dirty="0">
                <a:ea typeface="Verdana" panose="020B0604030504040204" pitchFamily="34" charset="0"/>
                <a:cs typeface="Verdana" panose="020B0604030504040204" pitchFamily="34" charset="0"/>
              </a:rPr>
              <a:t>, Mojca Planinc, Sandra Jenko</a:t>
            </a:r>
          </a:p>
          <a:p>
            <a:pPr algn="ctr"/>
            <a:endParaRPr lang="sl-SI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l-SI" sz="3600" dirty="0">
                <a:ea typeface="Verdana" panose="020B0604030504040204" pitchFamily="34" charset="0"/>
                <a:cs typeface="Verdana" panose="020B0604030504040204" pitchFamily="34" charset="0"/>
              </a:rPr>
              <a:t>Kulturni bazar, 4. April 2019</a:t>
            </a:r>
            <a:endParaRPr lang="sl-SI" sz="3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6795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453" y="980728"/>
            <a:ext cx="726909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740"/>
      </p:ext>
    </p:extLst>
  </p:cSld>
  <p:clrMapOvr>
    <a:masterClrMapping/>
  </p:clrMapOvr>
  <p:transition spd="slow" advClick="0" advTm="4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43" y="1041916"/>
            <a:ext cx="7200000" cy="46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945"/>
      </p:ext>
    </p:extLst>
  </p:cSld>
  <p:clrMapOvr>
    <a:masterClrMapping/>
  </p:clrMapOvr>
  <p:transition spd="slow" advClick="0" advTm="4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999" y="1041660"/>
            <a:ext cx="7200000" cy="46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740"/>
      </p:ext>
    </p:extLst>
  </p:cSld>
  <p:clrMapOvr>
    <a:masterClrMapping/>
  </p:clrMapOvr>
  <p:transition spd="slow" advClick="0" advTm="4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999" y="1030486"/>
            <a:ext cx="7200000" cy="47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945"/>
      </p:ext>
    </p:extLst>
  </p:cSld>
  <p:clrMapOvr>
    <a:masterClrMapping/>
  </p:clrMapOvr>
  <p:transition spd="slow" advClick="0" advTm="4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040" y="981248"/>
            <a:ext cx="720991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740"/>
      </p:ext>
    </p:extLst>
  </p:cSld>
  <p:clrMapOvr>
    <a:masterClrMapping/>
  </p:clrMapOvr>
  <p:transition spd="slow" advClick="0" advTm="4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338" y="981248"/>
            <a:ext cx="7243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945"/>
      </p:ext>
    </p:extLst>
  </p:cSld>
  <p:clrMapOvr>
    <a:masterClrMapping/>
  </p:clrMapOvr>
  <p:transition spd="slow" advClick="0" advTm="4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313" y="981248"/>
            <a:ext cx="725537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740"/>
      </p:ext>
    </p:extLst>
  </p:cSld>
  <p:clrMapOvr>
    <a:masterClrMapping/>
  </p:clrMapOvr>
  <p:transition spd="slow" advClick="0" advTm="4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80701" y="981248"/>
            <a:ext cx="718259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945"/>
      </p:ext>
    </p:extLst>
  </p:cSld>
  <p:clrMapOvr>
    <a:masterClrMapping/>
  </p:clrMapOvr>
  <p:transition spd="slow" advClick="0" advTm="4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403" y="981248"/>
            <a:ext cx="724719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740"/>
      </p:ext>
    </p:extLst>
  </p:cSld>
  <p:clrMapOvr>
    <a:masterClrMapping/>
  </p:clrMapOvr>
  <p:transition spd="slow" advClick="0" advTm="4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114" y="981248"/>
            <a:ext cx="721977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945"/>
      </p:ext>
    </p:extLst>
  </p:cSld>
  <p:clrMapOvr>
    <a:masterClrMapping/>
  </p:clrMapOvr>
  <p:transition spd="slow" advClick="0" advTm="4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201627" y="1196752"/>
            <a:ext cx="875943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Program </a:t>
            </a:r>
            <a:r>
              <a:rPr lang="sl-SI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2200" i="1" dirty="0">
                <a:ea typeface="Verdana" panose="020B0604030504040204" pitchFamily="34" charset="0"/>
                <a:cs typeface="Verdana" panose="020B0604030504040204" pitchFamily="34" charset="0"/>
              </a:rPr>
              <a:t> se! 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je del petletnega nacionalnega kulturnovzgojnega projekta Gleda</a:t>
            </a:r>
            <a:r>
              <a:rPr lang="sl-SI" sz="220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l-SI" sz="2200" i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sl-SI" sz="220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išče ter spodbuja: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2200" dirty="0"/>
              <a:t>kreativna partnerstva 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učiteljev s </a:t>
            </a:r>
            <a:r>
              <a:rPr 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profesionalnimi umetniki in ustvarjalci</a:t>
            </a:r>
            <a:endParaRPr lang="sl-SI" sz="22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2200" dirty="0"/>
              <a:t>razvoj 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inovativnih in ustvarjalnih</a:t>
            </a:r>
            <a:r>
              <a:rPr lang="sl-SI" sz="2200" dirty="0"/>
              <a:t> oblik poučevanja dramatike in drugih literarnih besedil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2200" dirty="0"/>
              <a:t>uporabo različnih ustvarjalnih tehnik za 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medpredmetno in interdisciplinarno gledališko vzgojo</a:t>
            </a:r>
            <a:endParaRPr lang="sl-SI" sz="2200" dirty="0"/>
          </a:p>
          <a:p>
            <a:pPr>
              <a:spcAft>
                <a:spcPts val="1200"/>
              </a:spcAft>
            </a:pP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Program se v šolskem letu 2018/19 izvaja na treh partnerskih šolah: </a:t>
            </a:r>
            <a:r>
              <a:rPr lang="sl-SI" sz="2200" i="1" dirty="0">
                <a:ea typeface="Verdana" panose="020B0604030504040204" pitchFamily="34" charset="0"/>
                <a:cs typeface="Verdana" panose="020B0604030504040204" pitchFamily="34" charset="0"/>
              </a:rPr>
              <a:t>Gimnazija Franca Miklošiča Ljutomer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200" i="1" dirty="0">
                <a:ea typeface="Verdana" panose="020B0604030504040204" pitchFamily="34" charset="0"/>
                <a:cs typeface="Verdana" panose="020B0604030504040204" pitchFamily="34" charset="0"/>
              </a:rPr>
              <a:t>Gimnazija Novo mesto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200" i="1" dirty="0">
                <a:ea typeface="Verdana" panose="020B0604030504040204" pitchFamily="34" charset="0"/>
                <a:cs typeface="Verdana" panose="020B0604030504040204" pitchFamily="34" charset="0"/>
              </a:rPr>
              <a:t>Osnovna šola Franceta Bevka Ljubljana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Sodelujoči ustvarjalci: Vid Klemenc, Dejan </a:t>
            </a:r>
            <a:r>
              <a:rPr lang="sl-SI" sz="2200" dirty="0" err="1">
                <a:ea typeface="Verdana" panose="020B0604030504040204" pitchFamily="34" charset="0"/>
                <a:cs typeface="Verdana" panose="020B0604030504040204" pitchFamily="34" charset="0"/>
              </a:rPr>
              <a:t>Srhoj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 in Leja </a:t>
            </a:r>
            <a:r>
              <a:rPr lang="sl-SI" sz="2200" dirty="0" err="1">
                <a:ea typeface="Verdana" panose="020B0604030504040204" pitchFamily="34" charset="0"/>
                <a:cs typeface="Verdana" panose="020B0604030504040204" pitchFamily="34" charset="0"/>
              </a:rPr>
              <a:t>Jurišić</a:t>
            </a:r>
            <a:r>
              <a:rPr lang="sl-SI" sz="22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</p:spTree>
    <p:extLst>
      <p:ext uri="{BB962C8B-B14F-4D97-AF65-F5344CB8AC3E}">
        <p14:creationId xmlns:p14="http://schemas.microsoft.com/office/powerpoint/2010/main" val="244363512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2619"/>
            <a:ext cx="4551439" cy="461063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203889" y="1628800"/>
            <a:ext cx="875943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l-SI" sz="3200" b="1" dirty="0">
                <a:ea typeface="Verdana" panose="020B0604030504040204" pitchFamily="34" charset="0"/>
                <a:cs typeface="Verdana" panose="020B0604030504040204" pitchFamily="34" charset="0"/>
              </a:rPr>
              <a:t>Več o projektu Gleda</a:t>
            </a:r>
            <a:r>
              <a:rPr lang="sl-SI" sz="32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l-SI" sz="3200" b="1" i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sl-SI" sz="32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sl-SI" sz="3200" b="1" dirty="0">
                <a:ea typeface="Verdana" panose="020B0604030504040204" pitchFamily="34" charset="0"/>
                <a:cs typeface="Verdana" panose="020B0604030504040204" pitchFamily="34" charset="0"/>
              </a:rPr>
              <a:t>išče in programih projekta:</a:t>
            </a:r>
          </a:p>
          <a:p>
            <a:pPr algn="ctr">
              <a:spcAft>
                <a:spcPts val="1200"/>
              </a:spcAft>
            </a:pPr>
            <a:endParaRPr lang="sl-SI" sz="3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sl-SI" sz="6600" b="1" dirty="0"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www.zlatapalicica.si</a:t>
            </a:r>
            <a:endParaRPr lang="sl-SI" sz="6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1200"/>
              </a:spcAft>
            </a:pPr>
            <a:endParaRPr lang="sl-SI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Kontakt: </a:t>
            </a:r>
            <a:r>
              <a:rPr lang="sl-SI" sz="2800" b="1" dirty="0" err="1">
                <a:ea typeface="Verdana" panose="020B0604030504040204" pitchFamily="34" charset="0"/>
                <a:cs typeface="Verdana" panose="020B0604030504040204" pitchFamily="34" charset="0"/>
              </a:rPr>
              <a:t>sandra.jenko@slogi.si</a:t>
            </a:r>
            <a:r>
              <a:rPr 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, 01 241 5818 </a:t>
            </a:r>
            <a:endParaRPr lang="sl-SI" sz="8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474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018" y="981248"/>
            <a:ext cx="734996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740"/>
      </p:ext>
    </p:extLst>
  </p:cSld>
  <p:clrMapOvr>
    <a:masterClrMapping/>
  </p:clrMapOvr>
  <p:transition spd="slow" advClick="0" advTm="4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896" y="1053256"/>
            <a:ext cx="725220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22855"/>
      </p:ext>
    </p:extLst>
  </p:cSld>
  <p:clrMapOvr>
    <a:masterClrMapping/>
  </p:clrMapOvr>
  <p:transition spd="slow" advClick="0" advTm="4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59" y="998398"/>
            <a:ext cx="72694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945"/>
      </p:ext>
    </p:extLst>
  </p:cSld>
  <p:clrMapOvr>
    <a:masterClrMapping/>
  </p:clrMapOvr>
  <p:transition spd="slow" advClick="0" advTm="4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364" y="981248"/>
            <a:ext cx="726926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007"/>
      </p:ext>
    </p:extLst>
  </p:cSld>
  <p:clrMapOvr>
    <a:masterClrMapping/>
  </p:clrMapOvr>
  <p:transition spd="slow" advClick="0" advTm="4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854" y="981248"/>
            <a:ext cx="727428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945"/>
      </p:ext>
    </p:extLst>
  </p:cSld>
  <p:clrMapOvr>
    <a:masterClrMapping/>
  </p:clrMapOvr>
  <p:transition spd="slow" advClick="0" advTm="4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70" y="981248"/>
            <a:ext cx="721565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740"/>
      </p:ext>
    </p:extLst>
  </p:cSld>
  <p:clrMapOvr>
    <a:masterClrMapping/>
  </p:clrMapOvr>
  <p:transition spd="slow" advClick="0" advTm="4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33" y="5956215"/>
            <a:ext cx="1748925" cy="75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5" b="13025"/>
          <a:stretch/>
        </p:blipFill>
        <p:spPr>
          <a:xfrm>
            <a:off x="5076056" y="6119475"/>
            <a:ext cx="2006442" cy="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727" y="6033811"/>
            <a:ext cx="2426556" cy="576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642556"/>
            <a:ext cx="91439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50" dirty="0">
                <a:latin typeface="Calibri" panose="020F0502020204030204" pitchFamily="34" charset="0"/>
              </a:rPr>
              <a:t>Program </a:t>
            </a:r>
            <a:r>
              <a:rPr lang="sl-SI" sz="750" i="1" dirty="0" err="1">
                <a:latin typeface="Calibri" panose="020F0502020204030204" pitchFamily="34" charset="0"/>
              </a:rPr>
              <a:t>PreDRAMI</a:t>
            </a:r>
            <a:r>
              <a:rPr lang="sl-SI" sz="750" i="1" dirty="0">
                <a:latin typeface="Calibri" panose="020F0502020204030204" pitchFamily="34" charset="0"/>
              </a:rPr>
              <a:t> se!</a:t>
            </a:r>
            <a:r>
              <a:rPr lang="sl-SI" sz="750" dirty="0">
                <a:latin typeface="Calibri" panose="020F0502020204030204" pitchFamily="34" charset="0"/>
              </a:rPr>
              <a:t> je del projekta Gleda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sl-SI" sz="750" i="1" dirty="0">
                <a:solidFill>
                  <a:schemeClr val="accent1"/>
                </a:solidFill>
                <a:latin typeface="Calibri" panose="020F0502020204030204" pitchFamily="34" charset="0"/>
              </a:rPr>
              <a:t>l</a:t>
            </a:r>
            <a:r>
              <a:rPr lang="sl-SI" sz="75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sl-SI" sz="750" dirty="0">
                <a:latin typeface="Calibri" panose="020F0502020204030204" pitchFamily="34" charset="0"/>
              </a:rPr>
              <a:t>išče, katerega nosilec in izvajalec je Slovenski gledališki inštitut. Naložbo sofinancirata Ministrstvo za kulturo Republike Slovenije in Evropska unija iz Evropskega socialnega sklada.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5" y="105575"/>
            <a:ext cx="3241078" cy="7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6" y="6033811"/>
            <a:ext cx="426452" cy="43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59" y="6281475"/>
            <a:ext cx="171273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78" y="45720"/>
            <a:ext cx="649879" cy="77985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541183" y="81704"/>
            <a:ext cx="451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PreDRAMI</a:t>
            </a:r>
            <a:r>
              <a:rPr lang="sl-SI" sz="4000" b="1" dirty="0">
                <a:ea typeface="Verdana" panose="020B0604030504040204" pitchFamily="34" charset="0"/>
                <a:cs typeface="Verdana" panose="020B0604030504040204" pitchFamily="34" charset="0"/>
              </a:rPr>
              <a:t> se!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61" y="980728"/>
            <a:ext cx="724147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945"/>
      </p:ext>
    </p:extLst>
  </p:cSld>
  <p:clrMapOvr>
    <a:masterClrMapping/>
  </p:clrMapOvr>
  <p:transition spd="slow" advClick="0" advTm="40000">
    <p:fade/>
  </p:transition>
</p:sld>
</file>

<file path=ppt/theme/theme1.xml><?xml version="1.0" encoding="utf-8"?>
<a:theme xmlns:a="http://schemas.openxmlformats.org/drawingml/2006/main" name="Officeova tema">
  <a:themeElements>
    <a:clrScheme name="SLOGI">
      <a:dk1>
        <a:sysClr val="windowText" lastClr="000000"/>
      </a:dk1>
      <a:lt1>
        <a:sysClr val="window" lastClr="FFFFFF"/>
      </a:lt1>
      <a:dk2>
        <a:srgbClr val="A5A5A5"/>
      </a:dk2>
      <a:lt2>
        <a:srgbClr val="FFFFFF"/>
      </a:lt2>
      <a:accent1>
        <a:srgbClr val="E74435"/>
      </a:accent1>
      <a:accent2>
        <a:srgbClr val="E74435"/>
      </a:accent2>
      <a:accent3>
        <a:srgbClr val="005390"/>
      </a:accent3>
      <a:accent4>
        <a:srgbClr val="E74435"/>
      </a:accent4>
      <a:accent5>
        <a:srgbClr val="E74435"/>
      </a:accent5>
      <a:accent6>
        <a:srgbClr val="E74435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931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Sandra Jenko</dc:creator>
  <cp:lastModifiedBy>Barbara Hribar</cp:lastModifiedBy>
  <cp:revision>12</cp:revision>
  <dcterms:created xsi:type="dcterms:W3CDTF">2019-03-26T08:34:10Z</dcterms:created>
  <dcterms:modified xsi:type="dcterms:W3CDTF">2019-03-29T12:13:30Z</dcterms:modified>
</cp:coreProperties>
</file>