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7" r:id="rId2"/>
    <p:sldId id="263" r:id="rId3"/>
    <p:sldId id="269" r:id="rId4"/>
    <p:sldId id="270" r:id="rId5"/>
    <p:sldId id="294" r:id="rId6"/>
    <p:sldId id="271" r:id="rId7"/>
    <p:sldId id="272" r:id="rId8"/>
    <p:sldId id="275" r:id="rId9"/>
    <p:sldId id="276" r:id="rId10"/>
    <p:sldId id="278" r:id="rId11"/>
    <p:sldId id="279" r:id="rId12"/>
    <p:sldId id="280" r:id="rId13"/>
    <p:sldId id="281" r:id="rId14"/>
    <p:sldId id="282" r:id="rId15"/>
    <p:sldId id="295" r:id="rId16"/>
    <p:sldId id="285" r:id="rId17"/>
    <p:sldId id="288" r:id="rId18"/>
  </p:sldIdLst>
  <p:sldSz cx="9144000" cy="6858000" type="screen4x3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" initials="D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66CC"/>
    <a:srgbClr val="006699"/>
    <a:srgbClr val="FF00FF"/>
    <a:srgbClr val="CCFFFF"/>
    <a:srgbClr val="00FFFF"/>
    <a:srgbClr val="00CCFF"/>
    <a:srgbClr val="000066"/>
    <a:srgbClr val="993366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78D537-01E3-4C6D-A3DA-887255C101A2}" v="1" dt="2019-06-18T03:38:52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133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ša Bucik" userId="f908a8839ad6a75e" providerId="LiveId" clId="{E878D537-01E3-4C6D-A3DA-887255C101A2}"/>
    <pc:docChg chg="custSel modSld">
      <pc:chgData name="Nataša Bucik" userId="f908a8839ad6a75e" providerId="LiveId" clId="{E878D537-01E3-4C6D-A3DA-887255C101A2}" dt="2019-06-18T03:40:27.610" v="14" actId="14100"/>
      <pc:docMkLst>
        <pc:docMk/>
      </pc:docMkLst>
      <pc:sldChg chg="addSp delSp modSp">
        <pc:chgData name="Nataša Bucik" userId="f908a8839ad6a75e" providerId="LiveId" clId="{E878D537-01E3-4C6D-A3DA-887255C101A2}" dt="2019-06-18T03:40:27.610" v="14" actId="14100"/>
        <pc:sldMkLst>
          <pc:docMk/>
          <pc:sldMk cId="1591787941" sldId="294"/>
        </pc:sldMkLst>
        <pc:spChg chg="mod">
          <ac:chgData name="Nataša Bucik" userId="f908a8839ad6a75e" providerId="LiveId" clId="{E878D537-01E3-4C6D-A3DA-887255C101A2}" dt="2019-06-18T03:39:15.218" v="7" actId="14100"/>
          <ac:spMkLst>
            <pc:docMk/>
            <pc:sldMk cId="1591787941" sldId="294"/>
            <ac:spMk id="2" creationId="{A53CF880-C38C-4C04-90AB-F4A1A18A96DD}"/>
          </ac:spMkLst>
        </pc:spChg>
        <pc:spChg chg="mod">
          <ac:chgData name="Nataša Bucik" userId="f908a8839ad6a75e" providerId="LiveId" clId="{E878D537-01E3-4C6D-A3DA-887255C101A2}" dt="2019-06-18T03:38:36.866" v="3" actId="1076"/>
          <ac:spMkLst>
            <pc:docMk/>
            <pc:sldMk cId="1591787941" sldId="294"/>
            <ac:spMk id="4" creationId="{C3F16073-2BA6-4807-BBD9-AFA1A21D787E}"/>
          </ac:spMkLst>
        </pc:spChg>
        <pc:spChg chg="mod">
          <ac:chgData name="Nataša Bucik" userId="f908a8839ad6a75e" providerId="LiveId" clId="{E878D537-01E3-4C6D-A3DA-887255C101A2}" dt="2019-06-18T03:38:16.289" v="1" actId="14100"/>
          <ac:spMkLst>
            <pc:docMk/>
            <pc:sldMk cId="1591787941" sldId="294"/>
            <ac:spMk id="12" creationId="{255608BE-2AAE-4DAF-A2BB-CCF0823AE6CC}"/>
          </ac:spMkLst>
        </pc:spChg>
        <pc:spChg chg="mod">
          <ac:chgData name="Nataša Bucik" userId="f908a8839ad6a75e" providerId="LiveId" clId="{E878D537-01E3-4C6D-A3DA-887255C101A2}" dt="2019-06-18T03:40:22.258" v="13" actId="14100"/>
          <ac:spMkLst>
            <pc:docMk/>
            <pc:sldMk cId="1591787941" sldId="294"/>
            <ac:spMk id="137" creationId="{3EB44266-406F-432A-901D-8A4E846B602C}"/>
          </ac:spMkLst>
        </pc:spChg>
        <pc:cxnChg chg="add mod">
          <ac:chgData name="Nataša Bucik" userId="f908a8839ad6a75e" providerId="LiveId" clId="{E878D537-01E3-4C6D-A3DA-887255C101A2}" dt="2019-06-18T03:38:57.714" v="5" actId="208"/>
          <ac:cxnSpMkLst>
            <pc:docMk/>
            <pc:sldMk cId="1591787941" sldId="294"/>
            <ac:cxnSpMk id="25" creationId="{515E0AF6-F1DB-4CB0-895E-2DA92987E428}"/>
          </ac:cxnSpMkLst>
        </pc:cxnChg>
        <pc:cxnChg chg="mod">
          <ac:chgData name="Nataša Bucik" userId="f908a8839ad6a75e" providerId="LiveId" clId="{E878D537-01E3-4C6D-A3DA-887255C101A2}" dt="2019-06-18T03:38:36.866" v="3" actId="1076"/>
          <ac:cxnSpMkLst>
            <pc:docMk/>
            <pc:sldMk cId="1591787941" sldId="294"/>
            <ac:cxnSpMk id="38" creationId="{3A0071FF-6EC9-4065-ACFC-BCE08D1478CB}"/>
          </ac:cxnSpMkLst>
        </pc:cxnChg>
        <pc:cxnChg chg="mod">
          <ac:chgData name="Nataša Bucik" userId="f908a8839ad6a75e" providerId="LiveId" clId="{E878D537-01E3-4C6D-A3DA-887255C101A2}" dt="2019-06-18T03:39:33.765" v="9" actId="1076"/>
          <ac:cxnSpMkLst>
            <pc:docMk/>
            <pc:sldMk cId="1591787941" sldId="294"/>
            <ac:cxnSpMk id="46" creationId="{06DFFCAA-21AB-4FF7-8042-CFE8A5F9E1C1}"/>
          </ac:cxnSpMkLst>
        </pc:cxnChg>
        <pc:cxnChg chg="mod">
          <ac:chgData name="Nataša Bucik" userId="f908a8839ad6a75e" providerId="LiveId" clId="{E878D537-01E3-4C6D-A3DA-887255C101A2}" dt="2019-06-18T03:38:16.289" v="1" actId="14100"/>
          <ac:cxnSpMkLst>
            <pc:docMk/>
            <pc:sldMk cId="1591787941" sldId="294"/>
            <ac:cxnSpMk id="49" creationId="{FF2163A5-BB10-4E65-8250-D685FC143845}"/>
          </ac:cxnSpMkLst>
        </pc:cxnChg>
        <pc:cxnChg chg="mod">
          <ac:chgData name="Nataša Bucik" userId="f908a8839ad6a75e" providerId="LiveId" clId="{E878D537-01E3-4C6D-A3DA-887255C101A2}" dt="2019-06-18T03:38:36.866" v="3" actId="1076"/>
          <ac:cxnSpMkLst>
            <pc:docMk/>
            <pc:sldMk cId="1591787941" sldId="294"/>
            <ac:cxnSpMk id="63" creationId="{C46B58C6-1866-469A-BFC6-01F0D2BEDB96}"/>
          </ac:cxnSpMkLst>
        </pc:cxnChg>
        <pc:cxnChg chg="mod">
          <ac:chgData name="Nataša Bucik" userId="f908a8839ad6a75e" providerId="LiveId" clId="{E878D537-01E3-4C6D-A3DA-887255C101A2}" dt="2019-06-18T03:39:27.469" v="8" actId="14100"/>
          <ac:cxnSpMkLst>
            <pc:docMk/>
            <pc:sldMk cId="1591787941" sldId="294"/>
            <ac:cxnSpMk id="67" creationId="{2D672553-D250-4908-A679-1155B62B2001}"/>
          </ac:cxnSpMkLst>
        </pc:cxnChg>
        <pc:cxnChg chg="mod">
          <ac:chgData name="Nataša Bucik" userId="f908a8839ad6a75e" providerId="LiveId" clId="{E878D537-01E3-4C6D-A3DA-887255C101A2}" dt="2019-06-18T03:38:16.289" v="1" actId="14100"/>
          <ac:cxnSpMkLst>
            <pc:docMk/>
            <pc:sldMk cId="1591787941" sldId="294"/>
            <ac:cxnSpMk id="69" creationId="{2E5D2E02-6233-4D5B-8775-91FB798208BF}"/>
          </ac:cxnSpMkLst>
        </pc:cxnChg>
        <pc:cxnChg chg="mod">
          <ac:chgData name="Nataša Bucik" userId="f908a8839ad6a75e" providerId="LiveId" clId="{E878D537-01E3-4C6D-A3DA-887255C101A2}" dt="2019-06-18T03:39:15.218" v="7" actId="14100"/>
          <ac:cxnSpMkLst>
            <pc:docMk/>
            <pc:sldMk cId="1591787941" sldId="294"/>
            <ac:cxnSpMk id="71" creationId="{4054EEEE-CB98-46B8-810A-09CBE6F83187}"/>
          </ac:cxnSpMkLst>
        </pc:cxnChg>
        <pc:cxnChg chg="mod">
          <ac:chgData name="Nataša Bucik" userId="f908a8839ad6a75e" providerId="LiveId" clId="{E878D537-01E3-4C6D-A3DA-887255C101A2}" dt="2019-06-18T03:39:15.218" v="7" actId="14100"/>
          <ac:cxnSpMkLst>
            <pc:docMk/>
            <pc:sldMk cId="1591787941" sldId="294"/>
            <ac:cxnSpMk id="73" creationId="{B53D53D4-2D8F-4C4A-934A-CBECFE5EE005}"/>
          </ac:cxnSpMkLst>
        </pc:cxnChg>
        <pc:cxnChg chg="mod">
          <ac:chgData name="Nataša Bucik" userId="f908a8839ad6a75e" providerId="LiveId" clId="{E878D537-01E3-4C6D-A3DA-887255C101A2}" dt="2019-06-18T03:39:46.206" v="10" actId="14100"/>
          <ac:cxnSpMkLst>
            <pc:docMk/>
            <pc:sldMk cId="1591787941" sldId="294"/>
            <ac:cxnSpMk id="93" creationId="{15180800-4B8A-493C-8BCD-28C2D46D652F}"/>
          </ac:cxnSpMkLst>
        </pc:cxnChg>
        <pc:cxnChg chg="del">
          <ac:chgData name="Nataša Bucik" userId="f908a8839ad6a75e" providerId="LiveId" clId="{E878D537-01E3-4C6D-A3DA-887255C101A2}" dt="2019-06-18T03:40:04.638" v="11" actId="478"/>
          <ac:cxnSpMkLst>
            <pc:docMk/>
            <pc:sldMk cId="1591787941" sldId="294"/>
            <ac:cxnSpMk id="103" creationId="{8A3AB7EC-8B77-4E5C-95D8-920FBB2F0266}"/>
          </ac:cxnSpMkLst>
        </pc:cxnChg>
        <pc:cxnChg chg="mod">
          <ac:chgData name="Nataša Bucik" userId="f908a8839ad6a75e" providerId="LiveId" clId="{E878D537-01E3-4C6D-A3DA-887255C101A2}" dt="2019-06-18T03:38:16.289" v="1" actId="14100"/>
          <ac:cxnSpMkLst>
            <pc:docMk/>
            <pc:sldMk cId="1591787941" sldId="294"/>
            <ac:cxnSpMk id="106" creationId="{28A9077E-DAD0-484A-866C-4CDE6612BD24}"/>
          </ac:cxnSpMkLst>
        </pc:cxnChg>
        <pc:cxnChg chg="mod">
          <ac:chgData name="Nataša Bucik" userId="f908a8839ad6a75e" providerId="LiveId" clId="{E878D537-01E3-4C6D-A3DA-887255C101A2}" dt="2019-06-18T03:39:15.218" v="7" actId="14100"/>
          <ac:cxnSpMkLst>
            <pc:docMk/>
            <pc:sldMk cId="1591787941" sldId="294"/>
            <ac:cxnSpMk id="112" creationId="{F5D5CC29-C8F6-4450-B24F-4A06BA8E8CB6}"/>
          </ac:cxnSpMkLst>
        </pc:cxnChg>
        <pc:cxnChg chg="mod">
          <ac:chgData name="Nataša Bucik" userId="f908a8839ad6a75e" providerId="LiveId" clId="{E878D537-01E3-4C6D-A3DA-887255C101A2}" dt="2019-06-18T03:39:15.218" v="7" actId="14100"/>
          <ac:cxnSpMkLst>
            <pc:docMk/>
            <pc:sldMk cId="1591787941" sldId="294"/>
            <ac:cxnSpMk id="127" creationId="{07A19370-5BB1-4768-91B7-F72E181040B4}"/>
          </ac:cxnSpMkLst>
        </pc:cxnChg>
        <pc:cxnChg chg="mod">
          <ac:chgData name="Nataša Bucik" userId="f908a8839ad6a75e" providerId="LiveId" clId="{E878D537-01E3-4C6D-A3DA-887255C101A2}" dt="2019-06-18T03:40:27.610" v="14" actId="14100"/>
          <ac:cxnSpMkLst>
            <pc:docMk/>
            <pc:sldMk cId="1591787941" sldId="294"/>
            <ac:cxnSpMk id="155" creationId="{4FF490BE-517B-447C-8E14-C8527D4CA36E}"/>
          </ac:cxnSpMkLst>
        </pc:cxnChg>
      </pc:sldChg>
    </pc:docChg>
  </pc:docChgLst>
  <pc:docChgLst>
    <pc:chgData name="Nataša Bucik" userId="f908a8839ad6a75e" providerId="LiveId" clId="{54B4C116-0013-46B8-938F-6EB82AD1B4BA}"/>
    <pc:docChg chg="undo custSel addSld delSld modSld sldOrd">
      <pc:chgData name="Nataša Bucik" userId="f908a8839ad6a75e" providerId="LiveId" clId="{54B4C116-0013-46B8-938F-6EB82AD1B4BA}" dt="2019-06-16T13:43:25.403" v="3023"/>
      <pc:docMkLst>
        <pc:docMk/>
      </pc:docMkLst>
      <pc:sldChg chg="modSp">
        <pc:chgData name="Nataša Bucik" userId="f908a8839ad6a75e" providerId="LiveId" clId="{54B4C116-0013-46B8-938F-6EB82AD1B4BA}" dt="2019-06-16T11:56:30.338" v="1198" actId="1076"/>
        <pc:sldMkLst>
          <pc:docMk/>
          <pc:sldMk cId="2890823720" sldId="257"/>
        </pc:sldMkLst>
        <pc:spChg chg="mod">
          <ac:chgData name="Nataša Bucik" userId="f908a8839ad6a75e" providerId="LiveId" clId="{54B4C116-0013-46B8-938F-6EB82AD1B4BA}" dt="2019-06-16T11:56:10.963" v="1196" actId="1076"/>
          <ac:spMkLst>
            <pc:docMk/>
            <pc:sldMk cId="2890823720" sldId="257"/>
            <ac:spMk id="2" creationId="{B68E9D71-3779-4404-8D88-2FE2D9025471}"/>
          </ac:spMkLst>
        </pc:spChg>
        <pc:spChg chg="mod">
          <ac:chgData name="Nataša Bucik" userId="f908a8839ad6a75e" providerId="LiveId" clId="{54B4C116-0013-46B8-938F-6EB82AD1B4BA}" dt="2019-06-16T11:56:30.338" v="1198" actId="1076"/>
          <ac:spMkLst>
            <pc:docMk/>
            <pc:sldMk cId="2890823720" sldId="257"/>
            <ac:spMk id="3" creationId="{85BF70BC-631B-4274-A6BE-811776FC6B6A}"/>
          </ac:spMkLst>
        </pc:spChg>
      </pc:sldChg>
      <pc:sldChg chg="modSp ord">
        <pc:chgData name="Nataša Bucik" userId="f908a8839ad6a75e" providerId="LiveId" clId="{54B4C116-0013-46B8-938F-6EB82AD1B4BA}" dt="2019-06-16T13:24:31.261" v="2914" actId="20577"/>
        <pc:sldMkLst>
          <pc:docMk/>
          <pc:sldMk cId="1658822821" sldId="263"/>
        </pc:sldMkLst>
        <pc:spChg chg="mod">
          <ac:chgData name="Nataša Bucik" userId="f908a8839ad6a75e" providerId="LiveId" clId="{54B4C116-0013-46B8-938F-6EB82AD1B4BA}" dt="2019-06-16T13:24:23.508" v="2913" actId="14100"/>
          <ac:spMkLst>
            <pc:docMk/>
            <pc:sldMk cId="1658822821" sldId="263"/>
            <ac:spMk id="2" creationId="{00000000-0000-0000-0000-000000000000}"/>
          </ac:spMkLst>
        </pc:spChg>
        <pc:spChg chg="mod">
          <ac:chgData name="Nataša Bucik" userId="f908a8839ad6a75e" providerId="LiveId" clId="{54B4C116-0013-46B8-938F-6EB82AD1B4BA}" dt="2019-06-16T13:24:31.261" v="2914" actId="20577"/>
          <ac:spMkLst>
            <pc:docMk/>
            <pc:sldMk cId="1658822821" sldId="263"/>
            <ac:spMk id="3" creationId="{00000000-0000-0000-0000-000000000000}"/>
          </ac:spMkLst>
        </pc:spChg>
      </pc:sldChg>
      <pc:sldChg chg="modSp">
        <pc:chgData name="Nataša Bucik" userId="f908a8839ad6a75e" providerId="LiveId" clId="{54B4C116-0013-46B8-938F-6EB82AD1B4BA}" dt="2019-06-16T13:36:42.948" v="2970" actId="20577"/>
        <pc:sldMkLst>
          <pc:docMk/>
          <pc:sldMk cId="1324103140" sldId="269"/>
        </pc:sldMkLst>
        <pc:spChg chg="mod">
          <ac:chgData name="Nataša Bucik" userId="f908a8839ad6a75e" providerId="LiveId" clId="{54B4C116-0013-46B8-938F-6EB82AD1B4BA}" dt="2019-06-16T13:36:42.948" v="2970" actId="20577"/>
          <ac:spMkLst>
            <pc:docMk/>
            <pc:sldMk cId="1324103140" sldId="269"/>
            <ac:spMk id="15363" creationId="{00000000-0000-0000-0000-000000000000}"/>
          </ac:spMkLst>
        </pc:spChg>
        <pc:spChg chg="mod">
          <ac:chgData name="Nataša Bucik" userId="f908a8839ad6a75e" providerId="LiveId" clId="{54B4C116-0013-46B8-938F-6EB82AD1B4BA}" dt="2019-06-16T13:26:00.138" v="2918" actId="14100"/>
          <ac:spMkLst>
            <pc:docMk/>
            <pc:sldMk cId="1324103140" sldId="269"/>
            <ac:spMk id="20482" creationId="{00000000-0000-0000-0000-000000000000}"/>
          </ac:spMkLst>
        </pc:spChg>
      </pc:sldChg>
      <pc:sldChg chg="modSp">
        <pc:chgData name="Nataša Bucik" userId="f908a8839ad6a75e" providerId="LiveId" clId="{54B4C116-0013-46B8-938F-6EB82AD1B4BA}" dt="2019-06-16T13:25:21.670" v="2917" actId="14100"/>
        <pc:sldMkLst>
          <pc:docMk/>
          <pc:sldMk cId="3593484419" sldId="270"/>
        </pc:sldMkLst>
        <pc:spChg chg="mod">
          <ac:chgData name="Nataša Bucik" userId="f908a8839ad6a75e" providerId="LiveId" clId="{54B4C116-0013-46B8-938F-6EB82AD1B4BA}" dt="2019-06-16T13:25:21.670" v="2917" actId="14100"/>
          <ac:spMkLst>
            <pc:docMk/>
            <pc:sldMk cId="3593484419" sldId="270"/>
            <ac:spMk id="2" creationId="{9B2B1A2E-B9D7-44E6-8F35-8C40234C4F10}"/>
          </ac:spMkLst>
        </pc:spChg>
        <pc:spChg chg="mod">
          <ac:chgData name="Nataša Bucik" userId="f908a8839ad6a75e" providerId="LiveId" clId="{54B4C116-0013-46B8-938F-6EB82AD1B4BA}" dt="2019-06-16T11:57:33.661" v="1201" actId="27636"/>
          <ac:spMkLst>
            <pc:docMk/>
            <pc:sldMk cId="3593484419" sldId="270"/>
            <ac:spMk id="3" creationId="{13AC1F76-81F6-4128-BDD0-0884FE5AF995}"/>
          </ac:spMkLst>
        </pc:spChg>
        <pc:picChg chg="mod">
          <ac:chgData name="Nataša Bucik" userId="f908a8839ad6a75e" providerId="LiveId" clId="{54B4C116-0013-46B8-938F-6EB82AD1B4BA}" dt="2019-06-16T11:57:38.857" v="1202" actId="1076"/>
          <ac:picMkLst>
            <pc:docMk/>
            <pc:sldMk cId="3593484419" sldId="270"/>
            <ac:picMk id="20482" creationId="{00000000-0000-0000-0000-000000000000}"/>
          </ac:picMkLst>
        </pc:picChg>
      </pc:sldChg>
      <pc:sldChg chg="modSp">
        <pc:chgData name="Nataša Bucik" userId="f908a8839ad6a75e" providerId="LiveId" clId="{54B4C116-0013-46B8-938F-6EB82AD1B4BA}" dt="2019-06-16T05:48:00.059" v="170" actId="1076"/>
        <pc:sldMkLst>
          <pc:docMk/>
          <pc:sldMk cId="3531534350" sldId="271"/>
        </pc:sldMkLst>
        <pc:spChg chg="mod">
          <ac:chgData name="Nataša Bucik" userId="f908a8839ad6a75e" providerId="LiveId" clId="{54B4C116-0013-46B8-938F-6EB82AD1B4BA}" dt="2019-06-16T05:47:23.163" v="165" actId="207"/>
          <ac:spMkLst>
            <pc:docMk/>
            <pc:sldMk cId="3531534350" sldId="271"/>
            <ac:spMk id="2" creationId="{00000000-0000-0000-0000-000000000000}"/>
          </ac:spMkLst>
        </pc:spChg>
        <pc:spChg chg="mod">
          <ac:chgData name="Nataša Bucik" userId="f908a8839ad6a75e" providerId="LiveId" clId="{54B4C116-0013-46B8-938F-6EB82AD1B4BA}" dt="2019-06-16T05:47:43.784" v="167" actId="255"/>
          <ac:spMkLst>
            <pc:docMk/>
            <pc:sldMk cId="3531534350" sldId="271"/>
            <ac:spMk id="3" creationId="{00000000-0000-0000-0000-000000000000}"/>
          </ac:spMkLst>
        </pc:spChg>
        <pc:spChg chg="mod">
          <ac:chgData name="Nataša Bucik" userId="f908a8839ad6a75e" providerId="LiveId" clId="{54B4C116-0013-46B8-938F-6EB82AD1B4BA}" dt="2019-06-16T05:48:00.059" v="170" actId="1076"/>
          <ac:spMkLst>
            <pc:docMk/>
            <pc:sldMk cId="3531534350" sldId="271"/>
            <ac:spMk id="4" creationId="{00000000-0000-0000-0000-000000000000}"/>
          </ac:spMkLst>
        </pc:spChg>
        <pc:spChg chg="mod">
          <ac:chgData name="Nataša Bucik" userId="f908a8839ad6a75e" providerId="LiveId" clId="{54B4C116-0013-46B8-938F-6EB82AD1B4BA}" dt="2019-06-16T05:47:49.937" v="168" actId="1076"/>
          <ac:spMkLst>
            <pc:docMk/>
            <pc:sldMk cId="3531534350" sldId="271"/>
            <ac:spMk id="5" creationId="{C6E33A8B-8015-47D8-8AA0-C1C22F91F6D4}"/>
          </ac:spMkLst>
        </pc:spChg>
        <pc:spChg chg="mod">
          <ac:chgData name="Nataša Bucik" userId="f908a8839ad6a75e" providerId="LiveId" clId="{54B4C116-0013-46B8-938F-6EB82AD1B4BA}" dt="2019-06-16T05:47:53.766" v="169" actId="1076"/>
          <ac:spMkLst>
            <pc:docMk/>
            <pc:sldMk cId="3531534350" sldId="271"/>
            <ac:spMk id="6" creationId="{145D7CD7-416A-40F7-84CB-661350A1D22C}"/>
          </ac:spMkLst>
        </pc:spChg>
      </pc:sldChg>
      <pc:sldChg chg="delSp modSp">
        <pc:chgData name="Nataša Bucik" userId="f908a8839ad6a75e" providerId="LiveId" clId="{54B4C116-0013-46B8-938F-6EB82AD1B4BA}" dt="2019-06-16T13:29:13.314" v="2959" actId="1076"/>
        <pc:sldMkLst>
          <pc:docMk/>
          <pc:sldMk cId="1438316537" sldId="272"/>
        </pc:sldMkLst>
        <pc:spChg chg="mod">
          <ac:chgData name="Nataša Bucik" userId="f908a8839ad6a75e" providerId="LiveId" clId="{54B4C116-0013-46B8-938F-6EB82AD1B4BA}" dt="2019-06-16T13:29:08.912" v="2958" actId="113"/>
          <ac:spMkLst>
            <pc:docMk/>
            <pc:sldMk cId="1438316537" sldId="272"/>
            <ac:spMk id="4098" creationId="{00000000-0000-0000-0000-000000000000}"/>
          </ac:spMkLst>
        </pc:spChg>
        <pc:spChg chg="mod">
          <ac:chgData name="Nataša Bucik" userId="f908a8839ad6a75e" providerId="LiveId" clId="{54B4C116-0013-46B8-938F-6EB82AD1B4BA}" dt="2019-06-16T13:29:13.314" v="2959" actId="1076"/>
          <ac:spMkLst>
            <pc:docMk/>
            <pc:sldMk cId="1438316537" sldId="272"/>
            <ac:spMk id="4099" creationId="{00000000-0000-0000-0000-000000000000}"/>
          </ac:spMkLst>
        </pc:spChg>
        <pc:graphicFrameChg chg="del mod">
          <ac:chgData name="Nataša Bucik" userId="f908a8839ad6a75e" providerId="LiveId" clId="{54B4C116-0013-46B8-938F-6EB82AD1B4BA}" dt="2019-06-16T13:05:31.515" v="2231" actId="478"/>
          <ac:graphicFrameMkLst>
            <pc:docMk/>
            <pc:sldMk cId="1438316537" sldId="272"/>
            <ac:graphicFrameMk id="2" creationId="{00000000-0000-0000-0000-000000000000}"/>
          </ac:graphicFrameMkLst>
        </pc:graphicFrameChg>
      </pc:sldChg>
      <pc:sldChg chg="modSp ord">
        <pc:chgData name="Nataša Bucik" userId="f908a8839ad6a75e" providerId="LiveId" clId="{54B4C116-0013-46B8-938F-6EB82AD1B4BA}" dt="2019-06-16T13:43:23.025" v="3022"/>
        <pc:sldMkLst>
          <pc:docMk/>
          <pc:sldMk cId="2477065478" sldId="275"/>
        </pc:sldMkLst>
        <pc:spChg chg="mod">
          <ac:chgData name="Nataša Bucik" userId="f908a8839ad6a75e" providerId="LiveId" clId="{54B4C116-0013-46B8-938F-6EB82AD1B4BA}" dt="2019-06-16T05:50:56.949" v="183" actId="1076"/>
          <ac:spMkLst>
            <pc:docMk/>
            <pc:sldMk cId="2477065478" sldId="275"/>
            <ac:spMk id="2" creationId="{00000000-0000-0000-0000-000000000000}"/>
          </ac:spMkLst>
        </pc:spChg>
        <pc:spChg chg="mod">
          <ac:chgData name="Nataša Bucik" userId="f908a8839ad6a75e" providerId="LiveId" clId="{54B4C116-0013-46B8-938F-6EB82AD1B4BA}" dt="2019-06-16T05:50:56.339" v="182" actId="207"/>
          <ac:spMkLst>
            <pc:docMk/>
            <pc:sldMk cId="2477065478" sldId="275"/>
            <ac:spMk id="4" creationId="{00000000-0000-0000-0000-000000000000}"/>
          </ac:spMkLst>
        </pc:spChg>
      </pc:sldChg>
      <pc:sldChg chg="addSp modSp ord">
        <pc:chgData name="Nataša Bucik" userId="f908a8839ad6a75e" providerId="LiveId" clId="{54B4C116-0013-46B8-938F-6EB82AD1B4BA}" dt="2019-06-16T13:43:25.403" v="3023"/>
        <pc:sldMkLst>
          <pc:docMk/>
          <pc:sldMk cId="3275102564" sldId="276"/>
        </pc:sldMkLst>
        <pc:spChg chg="mod">
          <ac:chgData name="Nataša Bucik" userId="f908a8839ad6a75e" providerId="LiveId" clId="{54B4C116-0013-46B8-938F-6EB82AD1B4BA}" dt="2019-06-16T05:51:36.874" v="184" actId="207"/>
          <ac:spMkLst>
            <pc:docMk/>
            <pc:sldMk cId="3275102564" sldId="276"/>
            <ac:spMk id="2" creationId="{00000000-0000-0000-0000-000000000000}"/>
          </ac:spMkLst>
        </pc:spChg>
        <pc:spChg chg="mod">
          <ac:chgData name="Nataša Bucik" userId="f908a8839ad6a75e" providerId="LiveId" clId="{54B4C116-0013-46B8-938F-6EB82AD1B4BA}" dt="2019-06-16T06:08:16.463" v="955" actId="6549"/>
          <ac:spMkLst>
            <pc:docMk/>
            <pc:sldMk cId="3275102564" sldId="276"/>
            <ac:spMk id="4" creationId="{00000000-0000-0000-0000-000000000000}"/>
          </ac:spMkLst>
        </pc:spChg>
        <pc:spChg chg="add mod">
          <ac:chgData name="Nataša Bucik" userId="f908a8839ad6a75e" providerId="LiveId" clId="{54B4C116-0013-46B8-938F-6EB82AD1B4BA}" dt="2019-06-16T06:08:03.176" v="953" actId="1076"/>
          <ac:spMkLst>
            <pc:docMk/>
            <pc:sldMk cId="3275102564" sldId="276"/>
            <ac:spMk id="8" creationId="{AEF1331C-5FB0-46AC-AA7C-47FEDF14C4D3}"/>
          </ac:spMkLst>
        </pc:spChg>
      </pc:sldChg>
      <pc:sldChg chg="delSp modSp">
        <pc:chgData name="Nataša Bucik" userId="f908a8839ad6a75e" providerId="LiveId" clId="{54B4C116-0013-46B8-938F-6EB82AD1B4BA}" dt="2019-06-16T05:56:12.475" v="425" actId="20577"/>
        <pc:sldMkLst>
          <pc:docMk/>
          <pc:sldMk cId="2171521188" sldId="278"/>
        </pc:sldMkLst>
        <pc:spChg chg="mod">
          <ac:chgData name="Nataša Bucik" userId="f908a8839ad6a75e" providerId="LiveId" clId="{54B4C116-0013-46B8-938F-6EB82AD1B4BA}" dt="2019-06-16T05:51:52.645" v="186" actId="207"/>
          <ac:spMkLst>
            <pc:docMk/>
            <pc:sldMk cId="2171521188" sldId="278"/>
            <ac:spMk id="23554" creationId="{00000000-0000-0000-0000-000000000000}"/>
          </ac:spMkLst>
        </pc:spChg>
        <pc:spChg chg="mod">
          <ac:chgData name="Nataša Bucik" userId="f908a8839ad6a75e" providerId="LiveId" clId="{54B4C116-0013-46B8-938F-6EB82AD1B4BA}" dt="2019-06-16T05:56:12.475" v="425" actId="20577"/>
          <ac:spMkLst>
            <pc:docMk/>
            <pc:sldMk cId="2171521188" sldId="278"/>
            <ac:spMk id="23555" creationId="{00000000-0000-0000-0000-000000000000}"/>
          </ac:spMkLst>
        </pc:spChg>
        <pc:picChg chg="del">
          <ac:chgData name="Nataša Bucik" userId="f908a8839ad6a75e" providerId="LiveId" clId="{54B4C116-0013-46B8-938F-6EB82AD1B4BA}" dt="2019-06-16T05:52:30.805" v="192" actId="478"/>
          <ac:picMkLst>
            <pc:docMk/>
            <pc:sldMk cId="2171521188" sldId="278"/>
            <ac:picMk id="2" creationId="{31234B96-7660-4B97-876F-67366AD09790}"/>
          </ac:picMkLst>
        </pc:picChg>
        <pc:picChg chg="del">
          <ac:chgData name="Nataša Bucik" userId="f908a8839ad6a75e" providerId="LiveId" clId="{54B4C116-0013-46B8-938F-6EB82AD1B4BA}" dt="2019-06-16T05:52:17.687" v="188" actId="478"/>
          <ac:picMkLst>
            <pc:docMk/>
            <pc:sldMk cId="2171521188" sldId="278"/>
            <ac:picMk id="4" creationId="{DF74C257-8803-4177-8BC8-7145967D1DB3}"/>
          </ac:picMkLst>
        </pc:picChg>
        <pc:picChg chg="del">
          <ac:chgData name="Nataša Bucik" userId="f908a8839ad6a75e" providerId="LiveId" clId="{54B4C116-0013-46B8-938F-6EB82AD1B4BA}" dt="2019-06-16T05:52:33.111" v="193" actId="478"/>
          <ac:picMkLst>
            <pc:docMk/>
            <pc:sldMk cId="2171521188" sldId="278"/>
            <ac:picMk id="5" creationId="{BC8077EE-DFA9-4F65-91A6-EFEBC86E65EF}"/>
          </ac:picMkLst>
        </pc:picChg>
        <pc:picChg chg="del">
          <ac:chgData name="Nataša Bucik" userId="f908a8839ad6a75e" providerId="LiveId" clId="{54B4C116-0013-46B8-938F-6EB82AD1B4BA}" dt="2019-06-16T05:52:28.696" v="191" actId="478"/>
          <ac:picMkLst>
            <pc:docMk/>
            <pc:sldMk cId="2171521188" sldId="278"/>
            <ac:picMk id="8" creationId="{240A034E-8169-4801-A7EF-38DEEFCC1C62}"/>
          </ac:picMkLst>
        </pc:picChg>
        <pc:picChg chg="del">
          <ac:chgData name="Nataša Bucik" userId="f908a8839ad6a75e" providerId="LiveId" clId="{54B4C116-0013-46B8-938F-6EB82AD1B4BA}" dt="2019-06-16T05:52:26.272" v="190" actId="478"/>
          <ac:picMkLst>
            <pc:docMk/>
            <pc:sldMk cId="2171521188" sldId="278"/>
            <ac:picMk id="9" creationId="{FD54FBBE-FF34-4649-960B-DCA0890829C4}"/>
          </ac:picMkLst>
        </pc:picChg>
        <pc:picChg chg="del">
          <ac:chgData name="Nataša Bucik" userId="f908a8839ad6a75e" providerId="LiveId" clId="{54B4C116-0013-46B8-938F-6EB82AD1B4BA}" dt="2019-06-16T05:52:23.575" v="189" actId="478"/>
          <ac:picMkLst>
            <pc:docMk/>
            <pc:sldMk cId="2171521188" sldId="278"/>
            <ac:picMk id="23556" creationId="{00000000-0000-0000-0000-000000000000}"/>
          </ac:picMkLst>
        </pc:picChg>
      </pc:sldChg>
      <pc:sldChg chg="delSp modSp delAnim">
        <pc:chgData name="Nataša Bucik" userId="f908a8839ad6a75e" providerId="LiveId" clId="{54B4C116-0013-46B8-938F-6EB82AD1B4BA}" dt="2019-06-16T06:04:11.805" v="910" actId="114"/>
        <pc:sldMkLst>
          <pc:docMk/>
          <pc:sldMk cId="3421991256" sldId="279"/>
        </pc:sldMkLst>
        <pc:spChg chg="mod">
          <ac:chgData name="Nataša Bucik" userId="f908a8839ad6a75e" providerId="LiveId" clId="{54B4C116-0013-46B8-938F-6EB82AD1B4BA}" dt="2019-06-16T06:00:02.592" v="678" actId="207"/>
          <ac:spMkLst>
            <pc:docMk/>
            <pc:sldMk cId="3421991256" sldId="279"/>
            <ac:spMk id="23554" creationId="{00000000-0000-0000-0000-000000000000}"/>
          </ac:spMkLst>
        </pc:spChg>
        <pc:spChg chg="mod">
          <ac:chgData name="Nataša Bucik" userId="f908a8839ad6a75e" providerId="LiveId" clId="{54B4C116-0013-46B8-938F-6EB82AD1B4BA}" dt="2019-06-16T06:04:11.805" v="910" actId="114"/>
          <ac:spMkLst>
            <pc:docMk/>
            <pc:sldMk cId="3421991256" sldId="279"/>
            <ac:spMk id="23555" creationId="{00000000-0000-0000-0000-000000000000}"/>
          </ac:spMkLst>
        </pc:spChg>
        <pc:picChg chg="del">
          <ac:chgData name="Nataša Bucik" userId="f908a8839ad6a75e" providerId="LiveId" clId="{54B4C116-0013-46B8-938F-6EB82AD1B4BA}" dt="2019-06-16T05:58:00.159" v="507" actId="478"/>
          <ac:picMkLst>
            <pc:docMk/>
            <pc:sldMk cId="3421991256" sldId="279"/>
            <ac:picMk id="8" creationId="{00000000-0000-0000-0000-000000000000}"/>
          </ac:picMkLst>
        </pc:picChg>
        <pc:picChg chg="del">
          <ac:chgData name="Nataša Bucik" userId="f908a8839ad6a75e" providerId="LiveId" clId="{54B4C116-0013-46B8-938F-6EB82AD1B4BA}" dt="2019-06-16T05:58:02.176" v="508" actId="478"/>
          <ac:picMkLst>
            <pc:docMk/>
            <pc:sldMk cId="3421991256" sldId="279"/>
            <ac:picMk id="9" creationId="{00000000-0000-0000-0000-000000000000}"/>
          </ac:picMkLst>
        </pc:picChg>
        <pc:picChg chg="del mod">
          <ac:chgData name="Nataša Bucik" userId="f908a8839ad6a75e" providerId="LiveId" clId="{54B4C116-0013-46B8-938F-6EB82AD1B4BA}" dt="2019-06-16T06:03:09.705" v="896" actId="478"/>
          <ac:picMkLst>
            <pc:docMk/>
            <pc:sldMk cId="3421991256" sldId="279"/>
            <ac:picMk id="10" creationId="{00000000-0000-0000-0000-000000000000}"/>
          </ac:picMkLst>
        </pc:picChg>
        <pc:picChg chg="mod">
          <ac:chgData name="Nataša Bucik" userId="f908a8839ad6a75e" providerId="LiveId" clId="{54B4C116-0013-46B8-938F-6EB82AD1B4BA}" dt="2019-06-16T06:03:46.722" v="905" actId="1076"/>
          <ac:picMkLst>
            <pc:docMk/>
            <pc:sldMk cId="3421991256" sldId="279"/>
            <ac:picMk id="4098" creationId="{00000000-0000-0000-0000-000000000000}"/>
          </ac:picMkLst>
        </pc:picChg>
        <pc:picChg chg="mod">
          <ac:chgData name="Nataša Bucik" userId="f908a8839ad6a75e" providerId="LiveId" clId="{54B4C116-0013-46B8-938F-6EB82AD1B4BA}" dt="2019-06-16T06:03:48.452" v="906" actId="1076"/>
          <ac:picMkLst>
            <pc:docMk/>
            <pc:sldMk cId="3421991256" sldId="279"/>
            <ac:picMk id="23559" creationId="{00000000-0000-0000-0000-000000000000}"/>
          </ac:picMkLst>
        </pc:picChg>
        <pc:picChg chg="mod">
          <ac:chgData name="Nataša Bucik" userId="f908a8839ad6a75e" providerId="LiveId" clId="{54B4C116-0013-46B8-938F-6EB82AD1B4BA}" dt="2019-06-16T06:03:50.363" v="907" actId="1076"/>
          <ac:picMkLst>
            <pc:docMk/>
            <pc:sldMk cId="3421991256" sldId="279"/>
            <ac:picMk id="23560" creationId="{00000000-0000-0000-0000-000000000000}"/>
          </ac:picMkLst>
        </pc:picChg>
      </pc:sldChg>
      <pc:sldChg chg="modSp">
        <pc:chgData name="Nataša Bucik" userId="f908a8839ad6a75e" providerId="LiveId" clId="{54B4C116-0013-46B8-938F-6EB82AD1B4BA}" dt="2019-06-16T06:05:16.917" v="916" actId="113"/>
        <pc:sldMkLst>
          <pc:docMk/>
          <pc:sldMk cId="544962538" sldId="280"/>
        </pc:sldMkLst>
        <pc:spChg chg="mod">
          <ac:chgData name="Nataša Bucik" userId="f908a8839ad6a75e" providerId="LiveId" clId="{54B4C116-0013-46B8-938F-6EB82AD1B4BA}" dt="2019-06-16T06:04:22.147" v="912" actId="207"/>
          <ac:spMkLst>
            <pc:docMk/>
            <pc:sldMk cId="544962538" sldId="280"/>
            <ac:spMk id="8194" creationId="{00000000-0000-0000-0000-000000000000}"/>
          </ac:spMkLst>
        </pc:spChg>
        <pc:spChg chg="mod">
          <ac:chgData name="Nataša Bucik" userId="f908a8839ad6a75e" providerId="LiveId" clId="{54B4C116-0013-46B8-938F-6EB82AD1B4BA}" dt="2019-06-16T06:05:16.917" v="916" actId="113"/>
          <ac:spMkLst>
            <pc:docMk/>
            <pc:sldMk cId="544962538" sldId="280"/>
            <ac:spMk id="8195" creationId="{00000000-0000-0000-0000-000000000000}"/>
          </ac:spMkLst>
        </pc:spChg>
      </pc:sldChg>
      <pc:sldChg chg="modSp">
        <pc:chgData name="Nataša Bucik" userId="f908a8839ad6a75e" providerId="LiveId" clId="{54B4C116-0013-46B8-938F-6EB82AD1B4BA}" dt="2019-06-16T06:05:40.399" v="919" actId="207"/>
        <pc:sldMkLst>
          <pc:docMk/>
          <pc:sldMk cId="231052185" sldId="281"/>
        </pc:sldMkLst>
        <pc:spChg chg="mod">
          <ac:chgData name="Nataša Bucik" userId="f908a8839ad6a75e" providerId="LiveId" clId="{54B4C116-0013-46B8-938F-6EB82AD1B4BA}" dt="2019-06-16T06:05:30.969" v="917" actId="207"/>
          <ac:spMkLst>
            <pc:docMk/>
            <pc:sldMk cId="231052185" sldId="281"/>
            <ac:spMk id="9218" creationId="{00000000-0000-0000-0000-000000000000}"/>
          </ac:spMkLst>
        </pc:spChg>
        <pc:spChg chg="mod">
          <ac:chgData name="Nataša Bucik" userId="f908a8839ad6a75e" providerId="LiveId" clId="{54B4C116-0013-46B8-938F-6EB82AD1B4BA}" dt="2019-06-16T06:05:40.399" v="919" actId="207"/>
          <ac:spMkLst>
            <pc:docMk/>
            <pc:sldMk cId="231052185" sldId="281"/>
            <ac:spMk id="9219" creationId="{00000000-0000-0000-0000-000000000000}"/>
          </ac:spMkLst>
        </pc:spChg>
      </pc:sldChg>
      <pc:sldChg chg="modSp">
        <pc:chgData name="Nataša Bucik" userId="f908a8839ad6a75e" providerId="LiveId" clId="{54B4C116-0013-46B8-938F-6EB82AD1B4BA}" dt="2019-06-16T06:11:01.511" v="1070" actId="255"/>
        <pc:sldMkLst>
          <pc:docMk/>
          <pc:sldMk cId="2202820743" sldId="282"/>
        </pc:sldMkLst>
        <pc:spChg chg="mod">
          <ac:chgData name="Nataša Bucik" userId="f908a8839ad6a75e" providerId="LiveId" clId="{54B4C116-0013-46B8-938F-6EB82AD1B4BA}" dt="2019-06-16T06:08:54.578" v="956" actId="207"/>
          <ac:spMkLst>
            <pc:docMk/>
            <pc:sldMk cId="2202820743" sldId="282"/>
            <ac:spMk id="2" creationId="{00000000-0000-0000-0000-000000000000}"/>
          </ac:spMkLst>
        </pc:spChg>
        <pc:spChg chg="mod">
          <ac:chgData name="Nataša Bucik" userId="f908a8839ad6a75e" providerId="LiveId" clId="{54B4C116-0013-46B8-938F-6EB82AD1B4BA}" dt="2019-06-16T06:11:01.511" v="1070" actId="255"/>
          <ac:spMkLst>
            <pc:docMk/>
            <pc:sldMk cId="2202820743" sldId="282"/>
            <ac:spMk id="3" creationId="{00000000-0000-0000-0000-000000000000}"/>
          </ac:spMkLst>
        </pc:spChg>
      </pc:sldChg>
      <pc:sldChg chg="addSp delSp modSp">
        <pc:chgData name="Nataša Bucik" userId="f908a8839ad6a75e" providerId="LiveId" clId="{54B4C116-0013-46B8-938F-6EB82AD1B4BA}" dt="2019-06-16T11:55:50.906" v="1195" actId="207"/>
        <pc:sldMkLst>
          <pc:docMk/>
          <pc:sldMk cId="1569642227" sldId="285"/>
        </pc:sldMkLst>
        <pc:spChg chg="del mod">
          <ac:chgData name="Nataša Bucik" userId="f908a8839ad6a75e" providerId="LiveId" clId="{54B4C116-0013-46B8-938F-6EB82AD1B4BA}" dt="2019-06-16T06:40:56.604" v="1130"/>
          <ac:spMkLst>
            <pc:docMk/>
            <pc:sldMk cId="1569642227" sldId="285"/>
            <ac:spMk id="2" creationId="{48168029-70A4-47EA-98F9-BAAFCC7040A7}"/>
          </ac:spMkLst>
        </pc:spChg>
        <pc:spChg chg="mod">
          <ac:chgData name="Nataša Bucik" userId="f908a8839ad6a75e" providerId="LiveId" clId="{54B4C116-0013-46B8-938F-6EB82AD1B4BA}" dt="2019-06-16T11:55:50.906" v="1195" actId="207"/>
          <ac:spMkLst>
            <pc:docMk/>
            <pc:sldMk cId="1569642227" sldId="285"/>
            <ac:spMk id="5" creationId="{79FBD7A7-DD47-44C4-936C-413C9ADC9D84}"/>
          </ac:spMkLst>
        </pc:spChg>
        <pc:picChg chg="del mod">
          <ac:chgData name="Nataša Bucik" userId="f908a8839ad6a75e" providerId="LiveId" clId="{54B4C116-0013-46B8-938F-6EB82AD1B4BA}" dt="2019-06-16T06:41:05.636" v="1132"/>
          <ac:picMkLst>
            <pc:docMk/>
            <pc:sldMk cId="1569642227" sldId="285"/>
            <ac:picMk id="3" creationId="{4E26DDF8-3613-4188-B230-9714473262D7}"/>
          </ac:picMkLst>
        </pc:picChg>
        <pc:picChg chg="del">
          <ac:chgData name="Nataša Bucik" userId="f908a8839ad6a75e" providerId="LiveId" clId="{54B4C116-0013-46B8-938F-6EB82AD1B4BA}" dt="2019-06-16T06:38:15.107" v="1121" actId="478"/>
          <ac:picMkLst>
            <pc:docMk/>
            <pc:sldMk cId="1569642227" sldId="285"/>
            <ac:picMk id="4" creationId="{C375752A-315D-45BD-99B5-35C72A294238}"/>
          </ac:picMkLst>
        </pc:picChg>
        <pc:picChg chg="add mod">
          <ac:chgData name="Nataša Bucik" userId="f908a8839ad6a75e" providerId="LiveId" clId="{54B4C116-0013-46B8-938F-6EB82AD1B4BA}" dt="2019-06-16T11:55:18.014" v="1171" actId="14100"/>
          <ac:picMkLst>
            <pc:docMk/>
            <pc:sldMk cId="1569642227" sldId="285"/>
            <ac:picMk id="6" creationId="{DB0FC623-1EA4-487A-A461-FC2F39CCF141}"/>
          </ac:picMkLst>
        </pc:picChg>
        <pc:picChg chg="add mod">
          <ac:chgData name="Nataša Bucik" userId="f908a8839ad6a75e" providerId="LiveId" clId="{54B4C116-0013-46B8-938F-6EB82AD1B4BA}" dt="2019-06-16T11:55:27.908" v="1172" actId="1076"/>
          <ac:picMkLst>
            <pc:docMk/>
            <pc:sldMk cId="1569642227" sldId="285"/>
            <ac:picMk id="7" creationId="{52BB9824-457F-4CAD-B583-4F78935C480E}"/>
          </ac:picMkLst>
        </pc:picChg>
        <pc:picChg chg="del">
          <ac:chgData name="Nataša Bucik" userId="f908a8839ad6a75e" providerId="LiveId" clId="{54B4C116-0013-46B8-938F-6EB82AD1B4BA}" dt="2019-06-16T06:32:58.095" v="1119" actId="478"/>
          <ac:picMkLst>
            <pc:docMk/>
            <pc:sldMk cId="1569642227" sldId="285"/>
            <ac:picMk id="8" creationId="{9D4132B5-12E3-4646-817F-3264DC35D404}"/>
          </ac:picMkLst>
        </pc:picChg>
      </pc:sldChg>
      <pc:sldChg chg="modSp">
        <pc:chgData name="Nataša Bucik" userId="f908a8839ad6a75e" providerId="LiveId" clId="{54B4C116-0013-46B8-938F-6EB82AD1B4BA}" dt="2019-06-16T06:13:26.762" v="1118" actId="122"/>
        <pc:sldMkLst>
          <pc:docMk/>
          <pc:sldMk cId="3187274676" sldId="288"/>
        </pc:sldMkLst>
        <pc:spChg chg="mod">
          <ac:chgData name="Nataša Bucik" userId="f908a8839ad6a75e" providerId="LiveId" clId="{54B4C116-0013-46B8-938F-6EB82AD1B4BA}" dt="2019-06-16T06:13:26.762" v="1118" actId="122"/>
          <ac:spMkLst>
            <pc:docMk/>
            <pc:sldMk cId="3187274676" sldId="288"/>
            <ac:spMk id="3" creationId="{00000000-0000-0000-0000-000000000000}"/>
          </ac:spMkLst>
        </pc:spChg>
      </pc:sldChg>
      <pc:sldChg chg="addSp delSp modSp add">
        <pc:chgData name="Nataša Bucik" userId="f908a8839ad6a75e" providerId="LiveId" clId="{54B4C116-0013-46B8-938F-6EB82AD1B4BA}" dt="2019-06-16T13:42:22.417" v="3021" actId="1076"/>
        <pc:sldMkLst>
          <pc:docMk/>
          <pc:sldMk cId="1591787941" sldId="294"/>
        </pc:sldMkLst>
        <pc:spChg chg="add mod">
          <ac:chgData name="Nataša Bucik" userId="f908a8839ad6a75e" providerId="LiveId" clId="{54B4C116-0013-46B8-938F-6EB82AD1B4BA}" dt="2019-06-16T13:37:48.330" v="2976" actId="1076"/>
          <ac:spMkLst>
            <pc:docMk/>
            <pc:sldMk cId="1591787941" sldId="294"/>
            <ac:spMk id="2" creationId="{A53CF880-C38C-4C04-90AB-F4A1A18A96DD}"/>
          </ac:spMkLst>
        </pc:spChg>
        <pc:spChg chg="add del mod">
          <ac:chgData name="Nataša Bucik" userId="f908a8839ad6a75e" providerId="LiveId" clId="{54B4C116-0013-46B8-938F-6EB82AD1B4BA}" dt="2019-06-16T12:33:53.001" v="1718" actId="478"/>
          <ac:spMkLst>
            <pc:docMk/>
            <pc:sldMk cId="1591787941" sldId="294"/>
            <ac:spMk id="3" creationId="{6DC9ED93-53CF-49FC-A4CB-A690F0FCE527}"/>
          </ac:spMkLst>
        </pc:spChg>
        <pc:spChg chg="add mod">
          <ac:chgData name="Nataša Bucik" userId="f908a8839ad6a75e" providerId="LiveId" clId="{54B4C116-0013-46B8-938F-6EB82AD1B4BA}" dt="2019-06-16T13:40:14.026" v="3000" actId="1076"/>
          <ac:spMkLst>
            <pc:docMk/>
            <pc:sldMk cId="1591787941" sldId="294"/>
            <ac:spMk id="4" creationId="{C3F16073-2BA6-4807-BBD9-AFA1A21D787E}"/>
          </ac:spMkLst>
        </pc:spChg>
        <pc:spChg chg="add mod">
          <ac:chgData name="Nataša Bucik" userId="f908a8839ad6a75e" providerId="LiveId" clId="{54B4C116-0013-46B8-938F-6EB82AD1B4BA}" dt="2019-06-16T13:39:56.755" v="2996" actId="14100"/>
          <ac:spMkLst>
            <pc:docMk/>
            <pc:sldMk cId="1591787941" sldId="294"/>
            <ac:spMk id="5" creationId="{A9EF3625-EF77-4286-9C09-0BF4A368C3CE}"/>
          </ac:spMkLst>
        </pc:spChg>
        <pc:spChg chg="add mod">
          <ac:chgData name="Nataša Bucik" userId="f908a8839ad6a75e" providerId="LiveId" clId="{54B4C116-0013-46B8-938F-6EB82AD1B4BA}" dt="2019-06-16T13:38:04.385" v="2979" actId="255"/>
          <ac:spMkLst>
            <pc:docMk/>
            <pc:sldMk cId="1591787941" sldId="294"/>
            <ac:spMk id="6" creationId="{95E88D47-A637-4977-AD30-BA654EC90BB9}"/>
          </ac:spMkLst>
        </pc:spChg>
        <pc:spChg chg="add mod">
          <ac:chgData name="Nataša Bucik" userId="f908a8839ad6a75e" providerId="LiveId" clId="{54B4C116-0013-46B8-938F-6EB82AD1B4BA}" dt="2019-06-16T12:29:33.849" v="1511" actId="571"/>
          <ac:spMkLst>
            <pc:docMk/>
            <pc:sldMk cId="1591787941" sldId="294"/>
            <ac:spMk id="7" creationId="{1D9052E6-680D-4ED7-AEB0-74BEB03D9EC5}"/>
          </ac:spMkLst>
        </pc:spChg>
        <pc:spChg chg="add del mod">
          <ac:chgData name="Nataša Bucik" userId="f908a8839ad6a75e" providerId="LiveId" clId="{54B4C116-0013-46B8-938F-6EB82AD1B4BA}" dt="2019-06-16T12:34:03.487" v="1721" actId="478"/>
          <ac:spMkLst>
            <pc:docMk/>
            <pc:sldMk cId="1591787941" sldId="294"/>
            <ac:spMk id="8" creationId="{7F5E6100-5165-4F7F-A2E8-99BA180ABEA4}"/>
          </ac:spMkLst>
        </pc:spChg>
        <pc:spChg chg="add mod">
          <ac:chgData name="Nataša Bucik" userId="f908a8839ad6a75e" providerId="LiveId" clId="{54B4C116-0013-46B8-938F-6EB82AD1B4BA}" dt="2019-06-16T13:39:08.156" v="2990" actId="14100"/>
          <ac:spMkLst>
            <pc:docMk/>
            <pc:sldMk cId="1591787941" sldId="294"/>
            <ac:spMk id="9" creationId="{191E89B9-80A1-4277-8CA6-3972B92AD79E}"/>
          </ac:spMkLst>
        </pc:spChg>
        <pc:spChg chg="add mod">
          <ac:chgData name="Nataša Bucik" userId="f908a8839ad6a75e" providerId="LiveId" clId="{54B4C116-0013-46B8-938F-6EB82AD1B4BA}" dt="2019-06-16T13:38:55.494" v="2987" actId="14100"/>
          <ac:spMkLst>
            <pc:docMk/>
            <pc:sldMk cId="1591787941" sldId="294"/>
            <ac:spMk id="10" creationId="{01D7F192-492E-4DB2-83C1-829C60791092}"/>
          </ac:spMkLst>
        </pc:spChg>
        <pc:spChg chg="add del mod">
          <ac:chgData name="Nataša Bucik" userId="f908a8839ad6a75e" providerId="LiveId" clId="{54B4C116-0013-46B8-938F-6EB82AD1B4BA}" dt="2019-06-16T12:36:39.165" v="1842" actId="11529"/>
          <ac:spMkLst>
            <pc:docMk/>
            <pc:sldMk cId="1591787941" sldId="294"/>
            <ac:spMk id="11" creationId="{B2396E19-244B-4F06-A28C-490FD372054A}"/>
          </ac:spMkLst>
        </pc:spChg>
        <pc:spChg chg="add mod">
          <ac:chgData name="Nataša Bucik" userId="f908a8839ad6a75e" providerId="LiveId" clId="{54B4C116-0013-46B8-938F-6EB82AD1B4BA}" dt="2019-06-16T13:39:30.408" v="2992" actId="14100"/>
          <ac:spMkLst>
            <pc:docMk/>
            <pc:sldMk cId="1591787941" sldId="294"/>
            <ac:spMk id="12" creationId="{255608BE-2AAE-4DAF-A2BB-CCF0823AE6CC}"/>
          </ac:spMkLst>
        </pc:spChg>
        <pc:spChg chg="add mod">
          <ac:chgData name="Nataša Bucik" userId="f908a8839ad6a75e" providerId="LiveId" clId="{54B4C116-0013-46B8-938F-6EB82AD1B4BA}" dt="2019-06-16T13:40:45.769" v="3003" actId="14100"/>
          <ac:spMkLst>
            <pc:docMk/>
            <pc:sldMk cId="1591787941" sldId="294"/>
            <ac:spMk id="13" creationId="{EC4A6F31-FCF5-4036-873C-25419A5119B9}"/>
          </ac:spMkLst>
        </pc:spChg>
        <pc:spChg chg="add mod">
          <ac:chgData name="Nataša Bucik" userId="f908a8839ad6a75e" providerId="LiveId" clId="{54B4C116-0013-46B8-938F-6EB82AD1B4BA}" dt="2019-06-16T13:39:38.118" v="2993" actId="255"/>
          <ac:spMkLst>
            <pc:docMk/>
            <pc:sldMk cId="1591787941" sldId="294"/>
            <ac:spMk id="114" creationId="{17F8BC07-9574-4FF9-9222-3717A8E8043D}"/>
          </ac:spMkLst>
        </pc:spChg>
        <pc:spChg chg="add mod">
          <ac:chgData name="Nataša Bucik" userId="f908a8839ad6a75e" providerId="LiveId" clId="{54B4C116-0013-46B8-938F-6EB82AD1B4BA}" dt="2019-06-16T13:42:19.354" v="3020" actId="1076"/>
          <ac:spMkLst>
            <pc:docMk/>
            <pc:sldMk cId="1591787941" sldId="294"/>
            <ac:spMk id="137" creationId="{3EB44266-406F-432A-901D-8A4E846B602C}"/>
          </ac:spMkLst>
        </pc:spChg>
        <pc:cxnChg chg="add del mod">
          <ac:chgData name="Nataša Bucik" userId="f908a8839ad6a75e" providerId="LiveId" clId="{54B4C116-0013-46B8-938F-6EB82AD1B4BA}" dt="2019-06-16T12:53:11.386" v="2094" actId="478"/>
          <ac:cxnSpMkLst>
            <pc:docMk/>
            <pc:sldMk cId="1591787941" sldId="294"/>
            <ac:cxnSpMk id="15" creationId="{C0D5D256-EDA8-4698-969A-1942406D1B86}"/>
          </ac:cxnSpMkLst>
        </pc:cxnChg>
        <pc:cxnChg chg="add del mod">
          <ac:chgData name="Nataša Bucik" userId="f908a8839ad6a75e" providerId="LiveId" clId="{54B4C116-0013-46B8-938F-6EB82AD1B4BA}" dt="2019-06-16T12:49:22.834" v="2065" actId="478"/>
          <ac:cxnSpMkLst>
            <pc:docMk/>
            <pc:sldMk cId="1591787941" sldId="294"/>
            <ac:cxnSpMk id="18" creationId="{63E9621F-5182-435D-ACA5-3F9586C85FD7}"/>
          </ac:cxnSpMkLst>
        </pc:cxnChg>
        <pc:cxnChg chg="add del mod">
          <ac:chgData name="Nataša Bucik" userId="f908a8839ad6a75e" providerId="LiveId" clId="{54B4C116-0013-46B8-938F-6EB82AD1B4BA}" dt="2019-06-16T12:49:30.981" v="2067" actId="478"/>
          <ac:cxnSpMkLst>
            <pc:docMk/>
            <pc:sldMk cId="1591787941" sldId="294"/>
            <ac:cxnSpMk id="20" creationId="{4D25A8C3-5979-4D08-9C51-DAEF1C12086F}"/>
          </ac:cxnSpMkLst>
        </pc:cxnChg>
        <pc:cxnChg chg="add del mod">
          <ac:chgData name="Nataša Bucik" userId="f908a8839ad6a75e" providerId="LiveId" clId="{54B4C116-0013-46B8-938F-6EB82AD1B4BA}" dt="2019-06-16T12:47:08.413" v="2043" actId="11529"/>
          <ac:cxnSpMkLst>
            <pc:docMk/>
            <pc:sldMk cId="1591787941" sldId="294"/>
            <ac:cxnSpMk id="23" creationId="{54A963B3-8919-4291-85BA-1323AAEDE9D1}"/>
          </ac:cxnSpMkLst>
        </pc:cxnChg>
        <pc:cxnChg chg="add del mod">
          <ac:chgData name="Nataša Bucik" userId="f908a8839ad6a75e" providerId="LiveId" clId="{54B4C116-0013-46B8-938F-6EB82AD1B4BA}" dt="2019-06-16T12:49:01.907" v="2060" actId="478"/>
          <ac:cxnSpMkLst>
            <pc:docMk/>
            <pc:sldMk cId="1591787941" sldId="294"/>
            <ac:cxnSpMk id="25" creationId="{5014483C-0A79-43EA-9263-D1D8E8E96340}"/>
          </ac:cxnSpMkLst>
        </pc:cxnChg>
        <pc:cxnChg chg="add del mod">
          <ac:chgData name="Nataša Bucik" userId="f908a8839ad6a75e" providerId="LiveId" clId="{54B4C116-0013-46B8-938F-6EB82AD1B4BA}" dt="2019-06-16T12:55:20.297" v="2121" actId="478"/>
          <ac:cxnSpMkLst>
            <pc:docMk/>
            <pc:sldMk cId="1591787941" sldId="294"/>
            <ac:cxnSpMk id="28" creationId="{BC90E4FE-AE63-4147-B455-D4D22F4DB90A}"/>
          </ac:cxnSpMkLst>
        </pc:cxnChg>
        <pc:cxnChg chg="add del mod">
          <ac:chgData name="Nataša Bucik" userId="f908a8839ad6a75e" providerId="LiveId" clId="{54B4C116-0013-46B8-938F-6EB82AD1B4BA}" dt="2019-06-16T12:49:19.793" v="2064" actId="478"/>
          <ac:cxnSpMkLst>
            <pc:docMk/>
            <pc:sldMk cId="1591787941" sldId="294"/>
            <ac:cxnSpMk id="30" creationId="{CF3E5B4B-F133-478E-85CD-7D00416FBC2F}"/>
          </ac:cxnSpMkLst>
        </pc:cxnChg>
        <pc:cxnChg chg="add del mod">
          <ac:chgData name="Nataša Bucik" userId="f908a8839ad6a75e" providerId="LiveId" clId="{54B4C116-0013-46B8-938F-6EB82AD1B4BA}" dt="2019-06-16T12:48:43.605" v="2056" actId="478"/>
          <ac:cxnSpMkLst>
            <pc:docMk/>
            <pc:sldMk cId="1591787941" sldId="294"/>
            <ac:cxnSpMk id="32" creationId="{73B41B58-235F-4252-8551-81066A966D21}"/>
          </ac:cxnSpMkLst>
        </pc:cxnChg>
        <pc:cxnChg chg="add del mod">
          <ac:chgData name="Nataša Bucik" userId="f908a8839ad6a75e" providerId="LiveId" clId="{54B4C116-0013-46B8-938F-6EB82AD1B4BA}" dt="2019-06-16T12:48:40.229" v="2055" actId="478"/>
          <ac:cxnSpMkLst>
            <pc:docMk/>
            <pc:sldMk cId="1591787941" sldId="294"/>
            <ac:cxnSpMk id="34" creationId="{93893B14-BE00-4F62-A938-70313347363B}"/>
          </ac:cxnSpMkLst>
        </pc:cxnChg>
        <pc:cxnChg chg="add del mod">
          <ac:chgData name="Nataša Bucik" userId="f908a8839ad6a75e" providerId="LiveId" clId="{54B4C116-0013-46B8-938F-6EB82AD1B4BA}" dt="2019-06-16T12:51:06.352" v="2082" actId="478"/>
          <ac:cxnSpMkLst>
            <pc:docMk/>
            <pc:sldMk cId="1591787941" sldId="294"/>
            <ac:cxnSpMk id="36" creationId="{E43D867D-F5FE-4E1F-909E-5CF519C9FB17}"/>
          </ac:cxnSpMkLst>
        </pc:cxnChg>
        <pc:cxnChg chg="add mod">
          <ac:chgData name="Nataša Bucik" userId="f908a8839ad6a75e" providerId="LiveId" clId="{54B4C116-0013-46B8-938F-6EB82AD1B4BA}" dt="2019-06-16T13:40:14.026" v="3000" actId="1076"/>
          <ac:cxnSpMkLst>
            <pc:docMk/>
            <pc:sldMk cId="1591787941" sldId="294"/>
            <ac:cxnSpMk id="38" creationId="{3A0071FF-6EC9-4065-ACFC-BCE08D1478CB}"/>
          </ac:cxnSpMkLst>
        </pc:cxnChg>
        <pc:cxnChg chg="add mod">
          <ac:chgData name="Nataša Bucik" userId="f908a8839ad6a75e" providerId="LiveId" clId="{54B4C116-0013-46B8-938F-6EB82AD1B4BA}" dt="2019-06-16T12:54:58.857" v="2114" actId="208"/>
          <ac:cxnSpMkLst>
            <pc:docMk/>
            <pc:sldMk cId="1591787941" sldId="294"/>
            <ac:cxnSpMk id="41" creationId="{54B8FB95-D40F-4482-8506-07242EFFEB75}"/>
          </ac:cxnSpMkLst>
        </pc:cxnChg>
        <pc:cxnChg chg="add mod">
          <ac:chgData name="Nataša Bucik" userId="f908a8839ad6a75e" providerId="LiveId" clId="{54B4C116-0013-46B8-938F-6EB82AD1B4BA}" dt="2019-06-16T12:55:48.688" v="2129" actId="208"/>
          <ac:cxnSpMkLst>
            <pc:docMk/>
            <pc:sldMk cId="1591787941" sldId="294"/>
            <ac:cxnSpMk id="43" creationId="{E630F103-4A17-45B7-8BF0-097A0416EF2E}"/>
          </ac:cxnSpMkLst>
        </pc:cxnChg>
        <pc:cxnChg chg="add mod">
          <ac:chgData name="Nataša Bucik" userId="f908a8839ad6a75e" providerId="LiveId" clId="{54B4C116-0013-46B8-938F-6EB82AD1B4BA}" dt="2019-06-16T13:41:49.216" v="3014" actId="1076"/>
          <ac:cxnSpMkLst>
            <pc:docMk/>
            <pc:sldMk cId="1591787941" sldId="294"/>
            <ac:cxnSpMk id="46" creationId="{06DFFCAA-21AB-4FF7-8042-CFE8A5F9E1C1}"/>
          </ac:cxnSpMkLst>
        </pc:cxnChg>
        <pc:cxnChg chg="add mod">
          <ac:chgData name="Nataša Bucik" userId="f908a8839ad6a75e" providerId="LiveId" clId="{54B4C116-0013-46B8-938F-6EB82AD1B4BA}" dt="2019-06-16T13:39:30.408" v="2992" actId="14100"/>
          <ac:cxnSpMkLst>
            <pc:docMk/>
            <pc:sldMk cId="1591787941" sldId="294"/>
            <ac:cxnSpMk id="49" creationId="{FF2163A5-BB10-4E65-8250-D685FC143845}"/>
          </ac:cxnSpMkLst>
        </pc:cxnChg>
        <pc:cxnChg chg="add del mod">
          <ac:chgData name="Nataša Bucik" userId="f908a8839ad6a75e" providerId="LiveId" clId="{54B4C116-0013-46B8-938F-6EB82AD1B4BA}" dt="2019-06-16T12:49:50.641" v="2073" actId="11529"/>
          <ac:cxnSpMkLst>
            <pc:docMk/>
            <pc:sldMk cId="1591787941" sldId="294"/>
            <ac:cxnSpMk id="51" creationId="{9CB21602-CA68-4D87-A29A-C8A15B2BBE57}"/>
          </ac:cxnSpMkLst>
        </pc:cxnChg>
        <pc:cxnChg chg="add mod">
          <ac:chgData name="Nataša Bucik" userId="f908a8839ad6a75e" providerId="LiveId" clId="{54B4C116-0013-46B8-938F-6EB82AD1B4BA}" dt="2019-06-16T13:40:45.769" v="3003" actId="14100"/>
          <ac:cxnSpMkLst>
            <pc:docMk/>
            <pc:sldMk cId="1591787941" sldId="294"/>
            <ac:cxnSpMk id="57" creationId="{4B4136B3-C8BC-415C-8EF3-E40982469269}"/>
          </ac:cxnSpMkLst>
        </pc:cxnChg>
        <pc:cxnChg chg="add mod">
          <ac:chgData name="Nataša Bucik" userId="f908a8839ad6a75e" providerId="LiveId" clId="{54B4C116-0013-46B8-938F-6EB82AD1B4BA}" dt="2019-06-16T13:40:45.769" v="3003" actId="14100"/>
          <ac:cxnSpMkLst>
            <pc:docMk/>
            <pc:sldMk cId="1591787941" sldId="294"/>
            <ac:cxnSpMk id="61" creationId="{E4024E98-36F7-439C-9C8C-E2FD6F24FACC}"/>
          </ac:cxnSpMkLst>
        </pc:cxnChg>
        <pc:cxnChg chg="add mod">
          <ac:chgData name="Nataša Bucik" userId="f908a8839ad6a75e" providerId="LiveId" clId="{54B4C116-0013-46B8-938F-6EB82AD1B4BA}" dt="2019-06-16T13:40:45.769" v="3003" actId="14100"/>
          <ac:cxnSpMkLst>
            <pc:docMk/>
            <pc:sldMk cId="1591787941" sldId="294"/>
            <ac:cxnSpMk id="63" creationId="{C46B58C6-1866-469A-BFC6-01F0D2BEDB96}"/>
          </ac:cxnSpMkLst>
        </pc:cxnChg>
        <pc:cxnChg chg="add mod">
          <ac:chgData name="Nataša Bucik" userId="f908a8839ad6a75e" providerId="LiveId" clId="{54B4C116-0013-46B8-938F-6EB82AD1B4BA}" dt="2019-06-16T13:40:45.769" v="3003" actId="14100"/>
          <ac:cxnSpMkLst>
            <pc:docMk/>
            <pc:sldMk cId="1591787941" sldId="294"/>
            <ac:cxnSpMk id="65" creationId="{6E9691B1-50DD-4F7A-B238-2785669F0F95}"/>
          </ac:cxnSpMkLst>
        </pc:cxnChg>
        <pc:cxnChg chg="add mod">
          <ac:chgData name="Nataša Bucik" userId="f908a8839ad6a75e" providerId="LiveId" clId="{54B4C116-0013-46B8-938F-6EB82AD1B4BA}" dt="2019-06-16T13:39:51.228" v="2995" actId="1076"/>
          <ac:cxnSpMkLst>
            <pc:docMk/>
            <pc:sldMk cId="1591787941" sldId="294"/>
            <ac:cxnSpMk id="67" creationId="{2D672553-D250-4908-A679-1155B62B2001}"/>
          </ac:cxnSpMkLst>
        </pc:cxnChg>
        <pc:cxnChg chg="add mod">
          <ac:chgData name="Nataša Bucik" userId="f908a8839ad6a75e" providerId="LiveId" clId="{54B4C116-0013-46B8-938F-6EB82AD1B4BA}" dt="2019-06-16T13:39:56.755" v="2996" actId="14100"/>
          <ac:cxnSpMkLst>
            <pc:docMk/>
            <pc:sldMk cId="1591787941" sldId="294"/>
            <ac:cxnSpMk id="69" creationId="{2E5D2E02-6233-4D5B-8775-91FB798208BF}"/>
          </ac:cxnSpMkLst>
        </pc:cxnChg>
        <pc:cxnChg chg="add mod">
          <ac:chgData name="Nataša Bucik" userId="f908a8839ad6a75e" providerId="LiveId" clId="{54B4C116-0013-46B8-938F-6EB82AD1B4BA}" dt="2019-06-16T13:39:30.408" v="2992" actId="14100"/>
          <ac:cxnSpMkLst>
            <pc:docMk/>
            <pc:sldMk cId="1591787941" sldId="294"/>
            <ac:cxnSpMk id="71" creationId="{4054EEEE-CB98-46B8-810A-09CBE6F83187}"/>
          </ac:cxnSpMkLst>
        </pc:cxnChg>
        <pc:cxnChg chg="add mod">
          <ac:chgData name="Nataša Bucik" userId="f908a8839ad6a75e" providerId="LiveId" clId="{54B4C116-0013-46B8-938F-6EB82AD1B4BA}" dt="2019-06-16T13:37:48.330" v="2976" actId="1076"/>
          <ac:cxnSpMkLst>
            <pc:docMk/>
            <pc:sldMk cId="1591787941" sldId="294"/>
            <ac:cxnSpMk id="73" creationId="{B53D53D4-2D8F-4C4A-934A-CBECFE5EE005}"/>
          </ac:cxnSpMkLst>
        </pc:cxnChg>
        <pc:cxnChg chg="add mod">
          <ac:chgData name="Nataša Bucik" userId="f908a8839ad6a75e" providerId="LiveId" clId="{54B4C116-0013-46B8-938F-6EB82AD1B4BA}" dt="2019-06-16T13:05:03.407" v="2229" actId="1076"/>
          <ac:cxnSpMkLst>
            <pc:docMk/>
            <pc:sldMk cId="1591787941" sldId="294"/>
            <ac:cxnSpMk id="75" creationId="{00AD03DC-5C4B-476F-B74C-DF892AE3309C}"/>
          </ac:cxnSpMkLst>
        </pc:cxnChg>
        <pc:cxnChg chg="add mod">
          <ac:chgData name="Nataša Bucik" userId="f908a8839ad6a75e" providerId="LiveId" clId="{54B4C116-0013-46B8-938F-6EB82AD1B4BA}" dt="2019-06-16T12:54:46.962" v="2110" actId="208"/>
          <ac:cxnSpMkLst>
            <pc:docMk/>
            <pc:sldMk cId="1591787941" sldId="294"/>
            <ac:cxnSpMk id="85" creationId="{4C37DC71-D7AB-46BC-93EB-F3278E4E2CC9}"/>
          </ac:cxnSpMkLst>
        </pc:cxnChg>
        <pc:cxnChg chg="add mod">
          <ac:chgData name="Nataša Bucik" userId="f908a8839ad6a75e" providerId="LiveId" clId="{54B4C116-0013-46B8-938F-6EB82AD1B4BA}" dt="2019-06-16T13:42:10.285" v="3018" actId="1076"/>
          <ac:cxnSpMkLst>
            <pc:docMk/>
            <pc:sldMk cId="1591787941" sldId="294"/>
            <ac:cxnSpMk id="93" creationId="{15180800-4B8A-493C-8BCD-28C2D46D652F}"/>
          </ac:cxnSpMkLst>
        </pc:cxnChg>
        <pc:cxnChg chg="add del mod">
          <ac:chgData name="Nataša Bucik" userId="f908a8839ad6a75e" providerId="LiveId" clId="{54B4C116-0013-46B8-938F-6EB82AD1B4BA}" dt="2019-06-16T12:53:19.062" v="2096" actId="11529"/>
          <ac:cxnSpMkLst>
            <pc:docMk/>
            <pc:sldMk cId="1591787941" sldId="294"/>
            <ac:cxnSpMk id="101" creationId="{5E218265-4970-452F-BDA1-08C4A313EEDE}"/>
          </ac:cxnSpMkLst>
        </pc:cxnChg>
        <pc:cxnChg chg="add mod">
          <ac:chgData name="Nataša Bucik" userId="f908a8839ad6a75e" providerId="LiveId" clId="{54B4C116-0013-46B8-938F-6EB82AD1B4BA}" dt="2019-06-16T12:53:27.143" v="2099" actId="14100"/>
          <ac:cxnSpMkLst>
            <pc:docMk/>
            <pc:sldMk cId="1591787941" sldId="294"/>
            <ac:cxnSpMk id="103" creationId="{8A3AB7EC-8B77-4E5C-95D8-920FBB2F0266}"/>
          </ac:cxnSpMkLst>
        </pc:cxnChg>
        <pc:cxnChg chg="add mod">
          <ac:chgData name="Nataša Bucik" userId="f908a8839ad6a75e" providerId="LiveId" clId="{54B4C116-0013-46B8-938F-6EB82AD1B4BA}" dt="2019-06-16T13:39:30.408" v="2992" actId="14100"/>
          <ac:cxnSpMkLst>
            <pc:docMk/>
            <pc:sldMk cId="1591787941" sldId="294"/>
            <ac:cxnSpMk id="106" creationId="{28A9077E-DAD0-484A-866C-4CDE6612BD24}"/>
          </ac:cxnSpMkLst>
        </pc:cxnChg>
        <pc:cxnChg chg="add mod">
          <ac:chgData name="Nataša Bucik" userId="f908a8839ad6a75e" providerId="LiveId" clId="{54B4C116-0013-46B8-938F-6EB82AD1B4BA}" dt="2019-06-16T13:40:45.769" v="3003" actId="14100"/>
          <ac:cxnSpMkLst>
            <pc:docMk/>
            <pc:sldMk cId="1591787941" sldId="294"/>
            <ac:cxnSpMk id="112" creationId="{F5D5CC29-C8F6-4450-B24F-4A06BA8E8CB6}"/>
          </ac:cxnSpMkLst>
        </pc:cxnChg>
        <pc:cxnChg chg="add mod">
          <ac:chgData name="Nataša Bucik" userId="f908a8839ad6a75e" providerId="LiveId" clId="{54B4C116-0013-46B8-938F-6EB82AD1B4BA}" dt="2019-06-16T13:41:38.291" v="3011" actId="14100"/>
          <ac:cxnSpMkLst>
            <pc:docMk/>
            <pc:sldMk cId="1591787941" sldId="294"/>
            <ac:cxnSpMk id="122" creationId="{9A9848E9-85BD-4544-87AD-25099FC86068}"/>
          </ac:cxnSpMkLst>
        </pc:cxnChg>
        <pc:cxnChg chg="add mod">
          <ac:chgData name="Nataša Bucik" userId="f908a8839ad6a75e" providerId="LiveId" clId="{54B4C116-0013-46B8-938F-6EB82AD1B4BA}" dt="2019-06-16T13:01:50.878" v="2175" actId="14100"/>
          <ac:cxnSpMkLst>
            <pc:docMk/>
            <pc:sldMk cId="1591787941" sldId="294"/>
            <ac:cxnSpMk id="124" creationId="{5DAAE07D-E188-4F9A-B2B2-DE472C5090F5}"/>
          </ac:cxnSpMkLst>
        </pc:cxnChg>
        <pc:cxnChg chg="add mod">
          <ac:chgData name="Nataša Bucik" userId="f908a8839ad6a75e" providerId="LiveId" clId="{54B4C116-0013-46B8-938F-6EB82AD1B4BA}" dt="2019-06-16T13:37:48.330" v="2976" actId="1076"/>
          <ac:cxnSpMkLst>
            <pc:docMk/>
            <pc:sldMk cId="1591787941" sldId="294"/>
            <ac:cxnSpMk id="127" creationId="{07A19370-5BB1-4768-91B7-F72E181040B4}"/>
          </ac:cxnSpMkLst>
        </pc:cxnChg>
        <pc:cxnChg chg="add mod">
          <ac:chgData name="Nataša Bucik" userId="f908a8839ad6a75e" providerId="LiveId" clId="{54B4C116-0013-46B8-938F-6EB82AD1B4BA}" dt="2019-06-16T13:02:04.336" v="2178" actId="14100"/>
          <ac:cxnSpMkLst>
            <pc:docMk/>
            <pc:sldMk cId="1591787941" sldId="294"/>
            <ac:cxnSpMk id="132" creationId="{E9C68193-BAC7-4D90-9CC6-14E21308B7A7}"/>
          </ac:cxnSpMkLst>
        </pc:cxnChg>
        <pc:cxnChg chg="add mod">
          <ac:chgData name="Nataša Bucik" userId="f908a8839ad6a75e" providerId="LiveId" clId="{54B4C116-0013-46B8-938F-6EB82AD1B4BA}" dt="2019-06-16T13:03:19.730" v="2226" actId="11529"/>
          <ac:cxnSpMkLst>
            <pc:docMk/>
            <pc:sldMk cId="1591787941" sldId="294"/>
            <ac:cxnSpMk id="155" creationId="{4FF490BE-517B-447C-8E14-C8527D4CA36E}"/>
          </ac:cxnSpMkLst>
        </pc:cxnChg>
        <pc:cxnChg chg="add mod">
          <ac:chgData name="Nataša Bucik" userId="f908a8839ad6a75e" providerId="LiveId" clId="{54B4C116-0013-46B8-938F-6EB82AD1B4BA}" dt="2019-06-16T13:42:22.417" v="3021" actId="1076"/>
          <ac:cxnSpMkLst>
            <pc:docMk/>
            <pc:sldMk cId="1591787941" sldId="294"/>
            <ac:cxnSpMk id="162" creationId="{9C9B7070-24A4-4ADF-8088-3F51501908BC}"/>
          </ac:cxnSpMkLst>
        </pc:cxnChg>
      </pc:sldChg>
      <pc:sldChg chg="addSp modSp add">
        <pc:chgData name="Nataša Bucik" userId="f908a8839ad6a75e" providerId="LiveId" clId="{54B4C116-0013-46B8-938F-6EB82AD1B4BA}" dt="2019-06-16T13:34:54.101" v="2964" actId="1076"/>
        <pc:sldMkLst>
          <pc:docMk/>
          <pc:sldMk cId="2254679670" sldId="295"/>
        </pc:sldMkLst>
        <pc:picChg chg="add mod">
          <ac:chgData name="Nataša Bucik" userId="f908a8839ad6a75e" providerId="LiveId" clId="{54B4C116-0013-46B8-938F-6EB82AD1B4BA}" dt="2019-06-16T13:34:54.101" v="2964" actId="1076"/>
          <ac:picMkLst>
            <pc:docMk/>
            <pc:sldMk cId="2254679670" sldId="295"/>
            <ac:picMk id="2" creationId="{4AA3BDF3-481D-4EE7-972B-A05B29DD437D}"/>
          </ac:picMkLst>
        </pc:picChg>
      </pc:sldChg>
    </pc:docChg>
  </pc:docChgLst>
  <pc:docChgLst>
    <pc:chgData name="Nataša Bucik" userId="f908a8839ad6a75e" providerId="LiveId" clId="{85BC9EC1-1698-4B9F-B645-869CFA331621}"/>
    <pc:docChg chg="undo custSel modSld">
      <pc:chgData name="Nataša Bucik" userId="f908a8839ad6a75e" providerId="LiveId" clId="{85BC9EC1-1698-4B9F-B645-869CFA331621}" dt="2019-06-16T21:19:37.475" v="308" actId="6549"/>
      <pc:docMkLst>
        <pc:docMk/>
      </pc:docMkLst>
      <pc:sldChg chg="modSp delCm">
        <pc:chgData name="Nataša Bucik" userId="f908a8839ad6a75e" providerId="LiveId" clId="{85BC9EC1-1698-4B9F-B645-869CFA331621}" dt="2019-06-16T21:17:25.208" v="282" actId="13926"/>
        <pc:sldMkLst>
          <pc:docMk/>
          <pc:sldMk cId="1658822821" sldId="263"/>
        </pc:sldMkLst>
        <pc:spChg chg="mod">
          <ac:chgData name="Nataša Bucik" userId="f908a8839ad6a75e" providerId="LiveId" clId="{85BC9EC1-1698-4B9F-B645-869CFA331621}" dt="2019-06-16T21:17:25.208" v="282" actId="13926"/>
          <ac:spMkLst>
            <pc:docMk/>
            <pc:sldMk cId="1658822821" sldId="263"/>
            <ac:spMk id="3" creationId="{00000000-0000-0000-0000-000000000000}"/>
          </ac:spMkLst>
        </pc:spChg>
      </pc:sldChg>
      <pc:sldChg chg="modSp delCm">
        <pc:chgData name="Nataša Bucik" userId="f908a8839ad6a75e" providerId="LiveId" clId="{85BC9EC1-1698-4B9F-B645-869CFA331621}" dt="2019-06-16T21:13:44.218" v="264" actId="20577"/>
        <pc:sldMkLst>
          <pc:docMk/>
          <pc:sldMk cId="1324103140" sldId="269"/>
        </pc:sldMkLst>
        <pc:spChg chg="mod">
          <ac:chgData name="Nataša Bucik" userId="f908a8839ad6a75e" providerId="LiveId" clId="{85BC9EC1-1698-4B9F-B645-869CFA331621}" dt="2019-06-16T21:13:44.218" v="264" actId="20577"/>
          <ac:spMkLst>
            <pc:docMk/>
            <pc:sldMk cId="1324103140" sldId="269"/>
            <ac:spMk id="15363" creationId="{00000000-0000-0000-0000-000000000000}"/>
          </ac:spMkLst>
        </pc:spChg>
      </pc:sldChg>
      <pc:sldChg chg="modSp">
        <pc:chgData name="Nataša Bucik" userId="f908a8839ad6a75e" providerId="LiveId" clId="{85BC9EC1-1698-4B9F-B645-869CFA331621}" dt="2019-06-16T21:14:09.289" v="265" actId="113"/>
        <pc:sldMkLst>
          <pc:docMk/>
          <pc:sldMk cId="1438316537" sldId="272"/>
        </pc:sldMkLst>
        <pc:spChg chg="mod">
          <ac:chgData name="Nataša Bucik" userId="f908a8839ad6a75e" providerId="LiveId" clId="{85BC9EC1-1698-4B9F-B645-869CFA331621}" dt="2019-06-16T21:14:09.289" v="265" actId="113"/>
          <ac:spMkLst>
            <pc:docMk/>
            <pc:sldMk cId="1438316537" sldId="272"/>
            <ac:spMk id="4099" creationId="{00000000-0000-0000-0000-000000000000}"/>
          </ac:spMkLst>
        </pc:spChg>
      </pc:sldChg>
      <pc:sldChg chg="modSp">
        <pc:chgData name="Nataša Bucik" userId="f908a8839ad6a75e" providerId="LiveId" clId="{85BC9EC1-1698-4B9F-B645-869CFA331621}" dt="2019-06-16T21:14:29.105" v="266" actId="113"/>
        <pc:sldMkLst>
          <pc:docMk/>
          <pc:sldMk cId="2477065478" sldId="275"/>
        </pc:sldMkLst>
        <pc:graphicFrameChg chg="modGraphic">
          <ac:chgData name="Nataša Bucik" userId="f908a8839ad6a75e" providerId="LiveId" clId="{85BC9EC1-1698-4B9F-B645-869CFA331621}" dt="2019-06-16T21:14:29.105" v="266" actId="113"/>
          <ac:graphicFrameMkLst>
            <pc:docMk/>
            <pc:sldMk cId="2477065478" sldId="275"/>
            <ac:graphicFrameMk id="5" creationId="{00000000-0000-0000-0000-000000000000}"/>
          </ac:graphicFrameMkLst>
        </pc:graphicFrameChg>
      </pc:sldChg>
      <pc:sldChg chg="modSp delCm">
        <pc:chgData name="Nataša Bucik" userId="f908a8839ad6a75e" providerId="LiveId" clId="{85BC9EC1-1698-4B9F-B645-869CFA331621}" dt="2019-06-16T21:18:42.268" v="297" actId="20577"/>
        <pc:sldMkLst>
          <pc:docMk/>
          <pc:sldMk cId="3275102564" sldId="276"/>
        </pc:sldMkLst>
        <pc:spChg chg="mod">
          <ac:chgData name="Nataša Bucik" userId="f908a8839ad6a75e" providerId="LiveId" clId="{85BC9EC1-1698-4B9F-B645-869CFA331621}" dt="2019-06-16T21:15:18.350" v="273" actId="20577"/>
          <ac:spMkLst>
            <pc:docMk/>
            <pc:sldMk cId="3275102564" sldId="276"/>
            <ac:spMk id="2" creationId="{00000000-0000-0000-0000-000000000000}"/>
          </ac:spMkLst>
        </pc:spChg>
        <pc:spChg chg="mod">
          <ac:chgData name="Nataša Bucik" userId="f908a8839ad6a75e" providerId="LiveId" clId="{85BC9EC1-1698-4B9F-B645-869CFA331621}" dt="2019-06-16T21:18:42.268" v="297" actId="20577"/>
          <ac:spMkLst>
            <pc:docMk/>
            <pc:sldMk cId="3275102564" sldId="276"/>
            <ac:spMk id="4" creationId="{00000000-0000-0000-0000-000000000000}"/>
          </ac:spMkLst>
        </pc:spChg>
      </pc:sldChg>
      <pc:sldChg chg="modSp">
        <pc:chgData name="Nataša Bucik" userId="f908a8839ad6a75e" providerId="LiveId" clId="{85BC9EC1-1698-4B9F-B645-869CFA331621}" dt="2019-06-16T21:16:24.563" v="281" actId="20577"/>
        <pc:sldMkLst>
          <pc:docMk/>
          <pc:sldMk cId="2171521188" sldId="278"/>
        </pc:sldMkLst>
        <pc:spChg chg="mod">
          <ac:chgData name="Nataša Bucik" userId="f908a8839ad6a75e" providerId="LiveId" clId="{85BC9EC1-1698-4B9F-B645-869CFA331621}" dt="2019-06-16T21:16:24.563" v="281" actId="20577"/>
          <ac:spMkLst>
            <pc:docMk/>
            <pc:sldMk cId="2171521188" sldId="278"/>
            <ac:spMk id="23555" creationId="{00000000-0000-0000-0000-000000000000}"/>
          </ac:spMkLst>
        </pc:spChg>
      </pc:sldChg>
      <pc:sldChg chg="modSp">
        <pc:chgData name="Nataša Bucik" userId="f908a8839ad6a75e" providerId="LiveId" clId="{85BC9EC1-1698-4B9F-B645-869CFA331621}" dt="2019-06-16T21:19:37.475" v="308" actId="6549"/>
        <pc:sldMkLst>
          <pc:docMk/>
          <pc:sldMk cId="544962538" sldId="280"/>
        </pc:sldMkLst>
        <pc:spChg chg="mod">
          <ac:chgData name="Nataša Bucik" userId="f908a8839ad6a75e" providerId="LiveId" clId="{85BC9EC1-1698-4B9F-B645-869CFA331621}" dt="2019-06-16T21:19:37.475" v="308" actId="6549"/>
          <ac:spMkLst>
            <pc:docMk/>
            <pc:sldMk cId="544962538" sldId="280"/>
            <ac:spMk id="819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CBD83-FB38-4079-98E6-3105A68CC104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CE11-20A7-4B62-8D65-744341C627A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15073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13A51-AF54-4FE7-81A2-C3EBB77AD8CE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AE391-8C89-4AF6-AFD2-49BC8BCF055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0533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grad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Ograd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sl-SI">
              <a:ea typeface="ＭＳ Ｐゴシック" panose="020B0600070205080204" pitchFamily="34" charset="-128"/>
            </a:endParaRPr>
          </a:p>
        </p:txBody>
      </p:sp>
      <p:sp>
        <p:nvSpPr>
          <p:cNvPr id="30724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8BE1DE-77CC-4C10-B7A9-0047F583D692}" type="slidenum">
              <a:rPr lang="sl-SI" altLang="sl-SI">
                <a:latin typeface="Calibri" panose="020F0502020204030204" pitchFamily="34" charset="0"/>
              </a:rPr>
              <a:pPr/>
              <a:t>10</a:t>
            </a:fld>
            <a:endParaRPr lang="sl-SI" altLang="sl-SI">
              <a:latin typeface="Calibri" panose="020F0502020204030204" pitchFamily="34" charset="0"/>
            </a:endParaRPr>
          </a:p>
        </p:txBody>
      </p:sp>
      <p:sp>
        <p:nvSpPr>
          <p:cNvPr id="2" name="Označba mesta datuma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E2A1537-9309-40BF-A9A0-9E3D6E73CAEF}" type="datetime1">
              <a:rPr lang="sl-SI" smtClean="0"/>
              <a:pPr/>
              <a:t>18. 06. 2019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3913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grad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Ograd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sl-SI" dirty="0">
              <a:ea typeface="ＭＳ Ｐゴシック" panose="020B0600070205080204" pitchFamily="34" charset="-128"/>
            </a:endParaRPr>
          </a:p>
        </p:txBody>
      </p:sp>
      <p:sp>
        <p:nvSpPr>
          <p:cNvPr id="30724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8BE1DE-77CC-4C10-B7A9-0047F583D692}" type="slidenum">
              <a:rPr lang="sl-SI" altLang="sl-SI">
                <a:latin typeface="Calibri" panose="020F0502020204030204" pitchFamily="34" charset="0"/>
              </a:rPr>
              <a:pPr/>
              <a:t>11</a:t>
            </a:fld>
            <a:endParaRPr lang="sl-SI" altLang="sl-SI">
              <a:latin typeface="Calibri" panose="020F0502020204030204" pitchFamily="34" charset="0"/>
            </a:endParaRPr>
          </a:p>
        </p:txBody>
      </p:sp>
      <p:sp>
        <p:nvSpPr>
          <p:cNvPr id="2" name="Označba mesta datuma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E2A1537-9309-40BF-A9A0-9E3D6E73CAEF}" type="datetime1">
              <a:rPr lang="sl-SI" smtClean="0"/>
              <a:pPr/>
              <a:t>18. 06. 2019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3457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7010-28DA-4561-A52C-B83EB243B05E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8105-C0D1-4A55-8824-A1CB9B9298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645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7010-28DA-4561-A52C-B83EB243B05E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8105-C0D1-4A55-8824-A1CB9B9298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380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7010-28DA-4561-A52C-B83EB243B05E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8105-C0D1-4A55-8824-A1CB9B9298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3722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DA59-45A4-482D-B277-D38A4C03C603}" type="datetimeFigureOut">
              <a:rPr lang="sl-SI"/>
              <a:pPr>
                <a:defRPr/>
              </a:pPr>
              <a:t>18. 06. 2019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E8106-32CD-4774-9912-0C4F2047464C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9436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DA59-45A4-482D-B277-D38A4C03C603}" type="datetimeFigureOut">
              <a:rPr lang="sl-SI"/>
              <a:pPr>
                <a:defRPr/>
              </a:pPr>
              <a:t>18. 06. 2019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E8106-32CD-4774-9912-0C4F2047464C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96604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DA59-45A4-482D-B277-D38A4C03C603}" type="datetimeFigureOut">
              <a:rPr lang="sl-SI"/>
              <a:pPr>
                <a:defRPr/>
              </a:pPr>
              <a:t>18. 06. 2019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E8106-32CD-4774-9912-0C4F2047464C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1256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DA59-45A4-482D-B277-D38A4C03C603}" type="datetimeFigureOut">
              <a:rPr lang="sl-SI"/>
              <a:pPr>
                <a:defRPr/>
              </a:pPr>
              <a:t>18. 06. 2019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E8106-32CD-4774-9912-0C4F2047464C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62695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DA59-45A4-482D-B277-D38A4C03C603}" type="datetimeFigureOut">
              <a:rPr lang="sl-SI"/>
              <a:pPr>
                <a:defRPr/>
              </a:pPr>
              <a:t>18. 06. 2019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E8106-32CD-4774-9912-0C4F2047464C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319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7010-28DA-4561-A52C-B83EB243B05E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8105-C0D1-4A55-8824-A1CB9B9298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4475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7010-28DA-4561-A52C-B83EB243B05E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8105-C0D1-4A55-8824-A1CB9B9298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8150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7010-28DA-4561-A52C-B83EB243B05E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8105-C0D1-4A55-8824-A1CB9B9298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764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7010-28DA-4561-A52C-B83EB243B05E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8105-C0D1-4A55-8824-A1CB9B9298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2141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7010-28DA-4561-A52C-B83EB243B05E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8105-C0D1-4A55-8824-A1CB9B9298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116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7010-28DA-4561-A52C-B83EB243B05E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8105-C0D1-4A55-8824-A1CB9B9298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692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7010-28DA-4561-A52C-B83EB243B05E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8105-C0D1-4A55-8824-A1CB9B9298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240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7010-28DA-4561-A52C-B83EB243B05E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8105-C0D1-4A55-8824-A1CB9B9298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919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67010-28DA-4561-A52C-B83EB243B05E}" type="datetimeFigureOut">
              <a:rPr lang="sl-SI" smtClean="0"/>
              <a:t>18. 06. 2019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78105-C0D1-4A55-8824-A1CB9B929815}" type="slidenum">
              <a:rPr lang="sl-SI" smtClean="0"/>
              <a:t>‹#›</a:t>
            </a:fld>
            <a:endParaRPr lang="sl-S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15A2AE-EE83-434C-8754-5FA7524D0C5A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14" y="185738"/>
            <a:ext cx="2764536" cy="11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63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lturnibazar.si/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hyperlink" Target="http://www.kulturnibazar.si/kulturna-vzgoja-gradiva/nacionalna-in-mednarodna-strokovna-literatura/splosna-literatura/knjige-prirocniki-in-zborniki/" TargetMode="Externa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lturnibazar.si/" TargetMode="Externa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kulturnibazar.si/prijava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vladimir.pirc@zrss.si" TargetMode="External"/><Relationship Id="rId2" Type="http://schemas.openxmlformats.org/officeDocument/2006/relationships/hyperlink" Target="mailto:nada.pozar-matijasic@gov.si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kulturnibazar.si/" TargetMode="External"/><Relationship Id="rId4" Type="http://schemas.openxmlformats.org/officeDocument/2006/relationships/hyperlink" Target="mailto:info@kulturnibazar.s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ceneteurope.ne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E9D71-3779-4404-8D88-2FE2D9025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977" y="1988231"/>
            <a:ext cx="8023835" cy="2592372"/>
          </a:xfrm>
        </p:spPr>
        <p:txBody>
          <a:bodyPr>
            <a:normAutofit fontScale="90000"/>
          </a:bodyPr>
          <a:lstStyle/>
          <a:p>
            <a:br>
              <a:rPr lang="sl-SI" sz="4400" b="1" dirty="0">
                <a:solidFill>
                  <a:srgbClr val="213965"/>
                </a:solidFill>
                <a:latin typeface="+mn-lt"/>
              </a:rPr>
            </a:br>
            <a:r>
              <a:rPr lang="sl-SI" sz="4400" b="1" dirty="0">
                <a:solidFill>
                  <a:srgbClr val="006699"/>
                </a:solidFill>
                <a:latin typeface="+mn-lt"/>
              </a:rPr>
              <a:t>POTENCIALI POVEZOVANJA</a:t>
            </a:r>
            <a:br>
              <a:rPr lang="sl-SI" sz="4400" dirty="0">
                <a:solidFill>
                  <a:srgbClr val="006699"/>
                </a:solidFill>
                <a:latin typeface="+mn-lt"/>
              </a:rPr>
            </a:br>
            <a:r>
              <a:rPr lang="sl-SI" sz="4400" dirty="0">
                <a:solidFill>
                  <a:srgbClr val="006699"/>
                </a:solidFill>
                <a:latin typeface="+mn-lt"/>
              </a:rPr>
              <a:t>skrb za načrtno k</a:t>
            </a:r>
            <a:r>
              <a:rPr lang="sl-SI" sz="4000" dirty="0">
                <a:solidFill>
                  <a:srgbClr val="006699"/>
                </a:solidFill>
                <a:latin typeface="+mn-lt"/>
              </a:rPr>
              <a:t>ulturno-umetnostno vzgojo na nacionalni ravni</a:t>
            </a:r>
            <a:br>
              <a:rPr lang="sl-SI" sz="4000" b="1" dirty="0">
                <a:solidFill>
                  <a:srgbClr val="006699"/>
                </a:solidFill>
                <a:latin typeface="+mn-lt"/>
              </a:rPr>
            </a:br>
            <a:endParaRPr lang="en-US" sz="4000" b="1" dirty="0">
              <a:solidFill>
                <a:srgbClr val="006699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BF70BC-631B-4274-A6BE-811776FC6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287" y="4965272"/>
            <a:ext cx="7931426" cy="1621410"/>
          </a:xfrm>
        </p:spPr>
        <p:txBody>
          <a:bodyPr>
            <a:noAutofit/>
          </a:bodyPr>
          <a:lstStyle/>
          <a:p>
            <a:r>
              <a:rPr lang="sl-SI" sz="2000" dirty="0">
                <a:solidFill>
                  <a:srgbClr val="006699"/>
                </a:solidFill>
              </a:rPr>
              <a:t>Nataša Bucik, Ministrstvo za kulturo</a:t>
            </a:r>
          </a:p>
          <a:p>
            <a:r>
              <a:rPr lang="sl-SI" sz="2000" dirty="0">
                <a:solidFill>
                  <a:srgbClr val="006699"/>
                </a:solidFill>
              </a:rPr>
              <a:t>Nada Požar </a:t>
            </a:r>
            <a:r>
              <a:rPr lang="sl-SI" sz="2000" dirty="0" err="1">
                <a:solidFill>
                  <a:srgbClr val="006699"/>
                </a:solidFill>
              </a:rPr>
              <a:t>Matijašič</a:t>
            </a:r>
            <a:r>
              <a:rPr lang="sl-SI" sz="2000" dirty="0">
                <a:solidFill>
                  <a:srgbClr val="006699"/>
                </a:solidFill>
              </a:rPr>
              <a:t>, Ministrstvo za izobraževanje, znanost in šport </a:t>
            </a:r>
          </a:p>
          <a:p>
            <a:endParaRPr lang="sl-SI" dirty="0">
              <a:solidFill>
                <a:srgbClr val="006699"/>
              </a:solidFill>
            </a:endParaRPr>
          </a:p>
          <a:p>
            <a:r>
              <a:rPr lang="sl-SI" sz="2000" dirty="0">
                <a:solidFill>
                  <a:srgbClr val="006699"/>
                </a:solidFill>
              </a:rPr>
              <a:t>Cankarjev dom, Ljubljana, 18. junija 2019</a:t>
            </a:r>
            <a:endParaRPr lang="en-US" sz="2000" dirty="0">
              <a:solidFill>
                <a:srgbClr val="006699"/>
              </a:solidFill>
            </a:endParaRP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8CCEAF08-628B-4F66-BCF6-D9A38F88E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866" y="458649"/>
            <a:ext cx="2749104" cy="51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Y:\Skupno\Predloge\MIZŠ\MIZŠ logotipi\MIZS_slo.jpg">
            <a:extLst>
              <a:ext uri="{FF2B5EF4-FFF2-40B4-BE49-F238E27FC236}">
                <a16:creationId xmlns:a16="http://schemas.microsoft.com/office/drawing/2014/main" id="{68533D1B-0166-425A-A928-CE4DA1ED9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211" y="543601"/>
            <a:ext cx="21431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0823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slov 1"/>
          <p:cNvSpPr>
            <a:spLocks noGrp="1"/>
          </p:cNvSpPr>
          <p:nvPr>
            <p:ph type="title"/>
          </p:nvPr>
        </p:nvSpPr>
        <p:spPr>
          <a:xfrm>
            <a:off x="2976113" y="386499"/>
            <a:ext cx="6055743" cy="847078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sl-SI" sz="2600" b="1" dirty="0" err="1">
                <a:solidFill>
                  <a:srgbClr val="006699"/>
                </a:solidFill>
                <a:latin typeface="+mn-lt"/>
                <a:ea typeface="ＭＳ Ｐゴシック" panose="020B0600070205080204" pitchFamily="34" charset="-128"/>
              </a:rPr>
              <a:t>Skupni</a:t>
            </a:r>
            <a:r>
              <a:rPr lang="en-US" altLang="sl-SI" sz="2600" b="1" dirty="0">
                <a:solidFill>
                  <a:srgbClr val="006699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altLang="sl-SI" sz="2600" b="1" dirty="0" err="1">
                <a:solidFill>
                  <a:srgbClr val="006699"/>
                </a:solidFill>
                <a:latin typeface="+mn-lt"/>
                <a:ea typeface="ＭＳ Ｐゴシック" panose="020B0600070205080204" pitchFamily="34" charset="-128"/>
              </a:rPr>
              <a:t>nacionalni</a:t>
            </a:r>
            <a:r>
              <a:rPr lang="en-US" altLang="sl-SI" sz="2600" b="1" dirty="0">
                <a:solidFill>
                  <a:srgbClr val="006699"/>
                </a:solidFill>
                <a:latin typeface="+mn-lt"/>
                <a:ea typeface="ＭＳ Ｐゴシック" panose="020B0600070205080204" pitchFamily="34" charset="-128"/>
              </a:rPr>
              <a:t> </a:t>
            </a:r>
            <a:r>
              <a:rPr lang="en-US" altLang="sl-SI" sz="2600" b="1" dirty="0" err="1">
                <a:solidFill>
                  <a:srgbClr val="006699"/>
                </a:solidFill>
                <a:latin typeface="+mn-lt"/>
                <a:ea typeface="ＭＳ Ｐゴシック" panose="020B0600070205080204" pitchFamily="34" charset="-128"/>
              </a:rPr>
              <a:t>projekti</a:t>
            </a:r>
            <a:r>
              <a:rPr lang="sl-SI" altLang="sl-SI" sz="2600" b="1" dirty="0">
                <a:solidFill>
                  <a:srgbClr val="006699"/>
                </a:solidFill>
                <a:latin typeface="+mn-lt"/>
                <a:ea typeface="ＭＳ Ｐゴシック" panose="020B0600070205080204" pitchFamily="34" charset="-128"/>
              </a:rPr>
              <a:t> – kreativna partnerstva</a:t>
            </a:r>
          </a:p>
        </p:txBody>
      </p:sp>
      <p:sp>
        <p:nvSpPr>
          <p:cNvPr id="23555" name="Ograda vsebine 2"/>
          <p:cNvSpPr>
            <a:spLocks noGrp="1"/>
          </p:cNvSpPr>
          <p:nvPr>
            <p:ph idx="4294967295"/>
          </p:nvPr>
        </p:nvSpPr>
        <p:spPr>
          <a:xfrm>
            <a:off x="208722" y="1432874"/>
            <a:ext cx="8623190" cy="5107073"/>
          </a:xfrm>
        </p:spPr>
        <p:txBody>
          <a:bodyPr/>
          <a:lstStyle/>
          <a:p>
            <a:pPr marL="0" indent="0">
              <a:buNone/>
            </a:pPr>
            <a:endParaRPr lang="sl-SI" altLang="sl-SI" sz="2000" dirty="0">
              <a:solidFill>
                <a:srgbClr val="006699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Od </a:t>
            </a:r>
            <a:r>
              <a:rPr lang="en-US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2006</a:t>
            </a: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 smo MK, MIZŠ in ZRSŠ v sodelovanju s kulturnimi ustanovami razvili/spodbudili/podprli nacionalne </a:t>
            </a:r>
            <a:r>
              <a:rPr lang="en-US" altLang="sl-SI" sz="2200" dirty="0" err="1">
                <a:solidFill>
                  <a:srgbClr val="006699"/>
                </a:solidFill>
                <a:ea typeface="ＭＳ Ｐゴシック" panose="020B0600070205080204" pitchFamily="34" charset="-128"/>
              </a:rPr>
              <a:t>proje</a:t>
            </a:r>
            <a:r>
              <a:rPr lang="sl-SI" altLang="sl-SI" sz="2200" dirty="0" err="1">
                <a:solidFill>
                  <a:srgbClr val="006699"/>
                </a:solidFill>
                <a:ea typeface="ＭＳ Ｐゴシック" panose="020B0600070205080204" pitchFamily="34" charset="-128"/>
              </a:rPr>
              <a:t>kte</a:t>
            </a: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 – </a:t>
            </a:r>
            <a:r>
              <a:rPr lang="sl-SI" altLang="sl-SI" sz="22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kreativna partnerstva</a:t>
            </a: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: </a:t>
            </a:r>
          </a:p>
          <a:p>
            <a:pPr marL="0" indent="0">
              <a:buNone/>
            </a:pPr>
            <a:endParaRPr lang="sl-SI" altLang="sl-SI" sz="2200" dirty="0">
              <a:solidFill>
                <a:srgbClr val="006699"/>
              </a:solidFill>
              <a:ea typeface="ＭＳ Ｐゴシック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sl-SI" altLang="sl-SI" sz="22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Rastem s knjigo </a:t>
            </a: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– od leta 2006 (od leta 2008 izvaja JAK);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altLang="sl-SI" sz="22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Kulturni bazar </a:t>
            </a: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– od leta 2009;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altLang="sl-SI" sz="22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nacionalni Teden kulturne dediščine </a:t>
            </a: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– od leta 2013 (nosilec ZVKDS);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altLang="sl-SI" sz="22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Evropski teden športa </a:t>
            </a: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– od leta 2017 (partnerstvo z OKS);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altLang="sl-SI" sz="22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Kulturni bazar v regiji </a:t>
            </a: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– od leta 2017 (vsako drugo leto);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altLang="sl-SI" sz="22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Nacionalni mesec skupnega branja </a:t>
            </a: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in</a:t>
            </a:r>
            <a:r>
              <a:rPr lang="sl-SI" altLang="sl-SI" sz="22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 Beremo skupaj </a:t>
            </a: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– od leta 2018 (v sodelovanju s pobudniki NMSB, nosilca BDS in BZ – ZPMS);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altLang="sl-SI" sz="22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Slovenski teden filma </a:t>
            </a: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– od leta 2019 (nosilec SFC).</a:t>
            </a:r>
            <a:endParaRPr lang="sl-SI" altLang="sl-SI" sz="2200" b="1" dirty="0">
              <a:solidFill>
                <a:srgbClr val="006699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altLang="sl-SI" sz="1800" dirty="0">
              <a:solidFill>
                <a:srgbClr val="376092"/>
              </a:solidFill>
              <a:ea typeface="ＭＳ Ｐゴシック" panose="020B0600070205080204" pitchFamily="34" charset="-128"/>
            </a:endParaRPr>
          </a:p>
          <a:p>
            <a:pPr marL="0" indent="0"/>
            <a:endParaRPr lang="en-GB" altLang="sl-SI" sz="1800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sl-SI" altLang="sl-SI" dirty="0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marL="0" indent="0">
              <a:buFontTx/>
              <a:buChar char="•"/>
            </a:pPr>
            <a:endParaRPr lang="sl-SI" altLang="ko-KR" sz="1800" dirty="0">
              <a:solidFill>
                <a:srgbClr val="7030A0"/>
              </a:solidFill>
              <a:ea typeface="Gulim" pitchFamily="34" charset="-127"/>
            </a:endParaRPr>
          </a:p>
          <a:p>
            <a:pPr marL="0" indent="0">
              <a:buFontTx/>
              <a:buChar char="•"/>
            </a:pPr>
            <a:endParaRPr lang="sl-SI" altLang="ko-KR" sz="1800" dirty="0">
              <a:solidFill>
                <a:srgbClr val="C00000"/>
              </a:solidFill>
              <a:ea typeface="Gulim" pitchFamily="34" charset="-127"/>
            </a:endParaRPr>
          </a:p>
          <a:p>
            <a:pPr marL="0" indent="0">
              <a:buFontTx/>
              <a:buChar char="•"/>
            </a:pPr>
            <a:endParaRPr lang="en-US" altLang="ko-KR" sz="1800" dirty="0">
              <a:solidFill>
                <a:srgbClr val="C00000"/>
              </a:solidFill>
              <a:ea typeface="Gulim" pitchFamily="34" charset="-127"/>
            </a:endParaRPr>
          </a:p>
          <a:p>
            <a:pPr marL="0" indent="0">
              <a:buNone/>
            </a:pPr>
            <a:endParaRPr lang="en-US" altLang="sl-SI" sz="1800" dirty="0">
              <a:solidFill>
                <a:srgbClr val="C00000"/>
              </a:solidFill>
              <a:ea typeface="ＭＳ Ｐゴシック" panose="020B0600070205080204" pitchFamily="34" charset="-128"/>
            </a:endParaRPr>
          </a:p>
          <a:p>
            <a:pPr marL="0" indent="0"/>
            <a:endParaRPr lang="en-US" altLang="sl-SI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1521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slov 1"/>
          <p:cNvSpPr>
            <a:spLocks noGrp="1"/>
          </p:cNvSpPr>
          <p:nvPr>
            <p:ph type="title"/>
          </p:nvPr>
        </p:nvSpPr>
        <p:spPr>
          <a:xfrm>
            <a:off x="3182678" y="482009"/>
            <a:ext cx="5791639" cy="47127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sl-SI" altLang="sl-SI" sz="2800" b="1" dirty="0">
                <a:solidFill>
                  <a:srgbClr val="006699"/>
                </a:solidFill>
                <a:latin typeface="+mn-lt"/>
                <a:ea typeface="ＭＳ Ｐゴシック" panose="020B0600070205080204" pitchFamily="34" charset="-128"/>
              </a:rPr>
              <a:t>Knjižna zbirka KUV – kreativna partnerstva</a:t>
            </a:r>
          </a:p>
        </p:txBody>
      </p:sp>
      <p:sp>
        <p:nvSpPr>
          <p:cNvPr id="23555" name="Ograda vsebine 2"/>
          <p:cNvSpPr>
            <a:spLocks noGrp="1"/>
          </p:cNvSpPr>
          <p:nvPr>
            <p:ph idx="4294967295"/>
          </p:nvPr>
        </p:nvSpPr>
        <p:spPr>
          <a:xfrm>
            <a:off x="208993" y="1446487"/>
            <a:ext cx="8623190" cy="540190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Leta 2008 na Pedagoškem inštitutu prvi skupni (MK, MIZŠ) priročnik KUV: </a:t>
            </a:r>
            <a:r>
              <a:rPr lang="sl-SI" altLang="sl-SI" sz="1800" b="1" i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Kultura in umetnost v izobraževanju – popotnica 21. stoletja</a:t>
            </a: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od </a:t>
            </a:r>
            <a:r>
              <a:rPr lang="en-US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20</a:t>
            </a: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11 MK, MIZŠ in ZRSŠ v sodelovanju s kulturnimi ustanovami gradimo </a:t>
            </a:r>
            <a:r>
              <a:rPr lang="sl-SI" altLang="sl-SI" sz="18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knjižno zbirko KUV</a:t>
            </a: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:</a:t>
            </a:r>
          </a:p>
          <a:p>
            <a:pPr marL="0" indent="0">
              <a:buFontTx/>
              <a:buChar char="•"/>
            </a:pPr>
            <a:endParaRPr lang="sl-SI" altLang="ko-KR" sz="1800" dirty="0">
              <a:solidFill>
                <a:srgbClr val="006699"/>
              </a:solidFill>
              <a:ea typeface="Gulim" pitchFamily="34" charset="-127"/>
            </a:endParaRPr>
          </a:p>
          <a:p>
            <a:pPr marL="0" indent="0">
              <a:buFontTx/>
              <a:buChar char="•"/>
            </a:pPr>
            <a:endParaRPr lang="en-US" altLang="ko-KR" sz="1800" dirty="0">
              <a:solidFill>
                <a:srgbClr val="0062AC"/>
              </a:solidFill>
              <a:ea typeface="Gulim" pitchFamily="34" charset="-127"/>
            </a:endParaRPr>
          </a:p>
          <a:p>
            <a:pPr marL="0" indent="0">
              <a:buNone/>
            </a:pPr>
            <a:endParaRPr lang="en-US" altLang="sl-SI" sz="1800" dirty="0">
              <a:solidFill>
                <a:srgbClr val="0062AC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sl-SI" altLang="sl-SI" sz="1800" dirty="0">
              <a:solidFill>
                <a:srgbClr val="0062AC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sl-SI" altLang="sl-SI" sz="1800" dirty="0">
              <a:solidFill>
                <a:srgbClr val="0062AC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altLang="sl-SI" sz="1800" dirty="0">
                <a:solidFill>
                  <a:srgbClr val="0062AC"/>
                </a:solidFill>
                <a:ea typeface="ＭＳ Ｐゴシック" panose="020B0600070205080204" pitchFamily="34" charset="-128"/>
              </a:rPr>
              <a:t>v letu 2019 predviden izid novega priročnika KUV: kulturna dediščina (nosilec ZVKDS);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sl-SI" altLang="sl-SI" sz="1800" dirty="0">
              <a:solidFill>
                <a:srgbClr val="006699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leta 2011 – MK in MIZŠ v sodelovanju z Inštitutom za kriminologijo: e-priročnik </a:t>
            </a:r>
            <a:r>
              <a:rPr lang="sl-SI" altLang="sl-SI" sz="1800" b="1" i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Skozi umetnost o medosebnih odnosih</a:t>
            </a: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;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leta 2016 </a:t>
            </a:r>
            <a:r>
              <a:rPr lang="sl-SI" sz="1800" dirty="0">
                <a:solidFill>
                  <a:srgbClr val="006699"/>
                </a:solidFill>
              </a:rPr>
              <a:t>–</a:t>
            </a: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 MK in MIZŠ v sodelovanju z Ministrstvom za zdravje in Nacionalnim inštitutom za javno zdravje: e- priročnik </a:t>
            </a:r>
            <a:r>
              <a:rPr lang="sl-SI" altLang="sl-SI" sz="1800" b="1" i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Skozi umetnost o zdravju</a:t>
            </a: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Leta 2019 </a:t>
            </a:r>
            <a:r>
              <a:rPr lang="sl-SI" sz="1800" dirty="0">
                <a:solidFill>
                  <a:srgbClr val="006699"/>
                </a:solidFill>
              </a:rPr>
              <a:t>–</a:t>
            </a: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 MK in MIZŠ v sodelovanju z Ministrstvom za kmetijstvo, gozdarstvo in prehrano: e-priročnik </a:t>
            </a:r>
            <a:r>
              <a:rPr lang="sl-SI" altLang="sl-SI" sz="1800" b="1" i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Gozd skozi umetnost</a:t>
            </a: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Dosegljivo na </a:t>
            </a:r>
            <a:r>
              <a:rPr lang="sl-SI" altLang="sl-SI" sz="1800" dirty="0" err="1">
                <a:solidFill>
                  <a:srgbClr val="006699"/>
                </a:solidFill>
                <a:ea typeface="ＭＳ Ｐゴシック" panose="020B0600070205080204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www.kulturnibazar.si</a:t>
            </a: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 – rubrika GRADIVA.</a:t>
            </a:r>
            <a:endParaRPr lang="en-US" altLang="sl-SI" sz="1800" dirty="0">
              <a:solidFill>
                <a:srgbClr val="006699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305" y="2855635"/>
            <a:ext cx="1383818" cy="1556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0" name="Slika 2" descr="C:\SUZANA\DESIGN\ARHIV\x_ZRSS_kulturno umetnostna vzgoja\NASLOVNICA\kuv_naslovnica_m.jpg">
            <a:hlinkClick r:id="rId5"/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40" y="2855635"/>
            <a:ext cx="1383818" cy="1616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:\Users\nbucik\AppData\Local\Temp\notes03A8FB\~047247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305" y="2806320"/>
            <a:ext cx="1532383" cy="165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991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/>
          <p:cNvSpPr>
            <a:spLocks noGrp="1"/>
          </p:cNvSpPr>
          <p:nvPr>
            <p:ph type="title"/>
          </p:nvPr>
        </p:nvSpPr>
        <p:spPr>
          <a:xfrm>
            <a:off x="3196521" y="463553"/>
            <a:ext cx="5522015" cy="564146"/>
          </a:xfrm>
        </p:spPr>
        <p:txBody>
          <a:bodyPr>
            <a:noAutofit/>
          </a:bodyPr>
          <a:lstStyle/>
          <a:p>
            <a:pPr algn="ctr" eaLnBrk="1" hangingPunct="1"/>
            <a:r>
              <a:rPr lang="sl-SI" altLang="sl-SI" sz="2800" b="1" dirty="0">
                <a:solidFill>
                  <a:srgbClr val="006699"/>
                </a:solidFill>
                <a:latin typeface="+mn-lt"/>
              </a:rPr>
              <a:t>Kulturni bazar – nacionalni medresorski projekt</a:t>
            </a:r>
          </a:p>
        </p:txBody>
      </p:sp>
      <p:sp>
        <p:nvSpPr>
          <p:cNvPr id="8195" name="Ograda vsebine 2"/>
          <p:cNvSpPr>
            <a:spLocks noGrp="1"/>
          </p:cNvSpPr>
          <p:nvPr>
            <p:ph idx="4294967295"/>
          </p:nvPr>
        </p:nvSpPr>
        <p:spPr>
          <a:xfrm>
            <a:off x="267419" y="1475117"/>
            <a:ext cx="8747185" cy="523623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sl-SI" altLang="sl-SI" sz="2000" b="1" dirty="0">
                <a:solidFill>
                  <a:srgbClr val="006699"/>
                </a:solidFill>
                <a:cs typeface="Times New Roman" panose="02020603050405020304" pitchFamily="18" charset="0"/>
              </a:rPr>
              <a:t>od 2009 </a:t>
            </a:r>
            <a:r>
              <a:rPr lang="sl-SI" altLang="sl-SI" sz="2000" dirty="0">
                <a:solidFill>
                  <a:srgbClr val="006699"/>
                </a:solidFill>
                <a:cs typeface="Times New Roman" panose="02020603050405020304" pitchFamily="18" charset="0"/>
              </a:rPr>
              <a:t>organiziramo </a:t>
            </a:r>
            <a:r>
              <a:rPr lang="sl-SI" altLang="sl-SI" sz="2000" b="1" dirty="0">
                <a:solidFill>
                  <a:srgbClr val="006699"/>
                </a:solidFill>
                <a:cs typeface="Times New Roman" panose="02020603050405020304" pitchFamily="18" charset="0"/>
              </a:rPr>
              <a:t>MK</a:t>
            </a:r>
            <a:r>
              <a:rPr lang="sl-SI" altLang="sl-SI" sz="2000" dirty="0">
                <a:solidFill>
                  <a:srgbClr val="006699"/>
                </a:solidFill>
                <a:cs typeface="Times New Roman" panose="02020603050405020304" pitchFamily="18" charset="0"/>
              </a:rPr>
              <a:t> (nosilec projekta), </a:t>
            </a:r>
            <a:r>
              <a:rPr lang="sl-SI" altLang="sl-SI" sz="2000" b="1" dirty="0">
                <a:solidFill>
                  <a:srgbClr val="006699"/>
                </a:solidFill>
                <a:cs typeface="Times New Roman" panose="02020603050405020304" pitchFamily="18" charset="0"/>
              </a:rPr>
              <a:t>MIZŠ, ZRSŠ in kulturne ustanove </a:t>
            </a:r>
            <a:r>
              <a:rPr lang="sl-SI" altLang="sl-SI" sz="2000" dirty="0">
                <a:solidFill>
                  <a:srgbClr val="006699"/>
                </a:solidFill>
                <a:cs typeface="Times New Roman" panose="02020603050405020304" pitchFamily="18" charset="0"/>
              </a:rPr>
              <a:t>iz vse Slovenije,</a:t>
            </a:r>
            <a:endParaRPr lang="en-US" altLang="sl-SI" sz="2000" dirty="0">
              <a:solidFill>
                <a:srgbClr val="006699"/>
              </a:solidFill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 izvršni producent: </a:t>
            </a:r>
            <a:r>
              <a:rPr lang="sl-SI" sz="2000" b="1" dirty="0">
                <a:solidFill>
                  <a:srgbClr val="006699"/>
                </a:solidFill>
              </a:rPr>
              <a:t>Cankarjev dom v Ljubljani </a:t>
            </a:r>
            <a:r>
              <a:rPr lang="sl-SI" sz="2000" dirty="0">
                <a:solidFill>
                  <a:srgbClr val="006699"/>
                </a:solidFill>
              </a:rPr>
              <a:t>(</a:t>
            </a:r>
            <a:r>
              <a:rPr lang="sl-SI" altLang="sl-SI" sz="2000" dirty="0">
                <a:solidFill>
                  <a:srgbClr val="006699"/>
                </a:solidFill>
                <a:ea typeface="굴림" pitchFamily="34" charset="-127"/>
              </a:rPr>
              <a:t>največji kulturni center v Sloveniji),</a:t>
            </a:r>
            <a:endParaRPr lang="en-US" altLang="sl-SI" sz="2000" dirty="0">
              <a:solidFill>
                <a:srgbClr val="006699"/>
              </a:solidFill>
              <a:ea typeface="굴림" pitchFamily="34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namenjen </a:t>
            </a:r>
            <a:r>
              <a:rPr lang="sl-SI" sz="2000" b="1" dirty="0">
                <a:solidFill>
                  <a:srgbClr val="006699"/>
                </a:solidFill>
              </a:rPr>
              <a:t>strokovnemu usposabljanju in informiranju </a:t>
            </a:r>
            <a:r>
              <a:rPr lang="sl-SI" sz="2000" dirty="0">
                <a:solidFill>
                  <a:srgbClr val="006699"/>
                </a:solidFill>
              </a:rPr>
              <a:t>strokovnih delavcev v VIZ, </a:t>
            </a:r>
            <a:r>
              <a:rPr lang="sl-SI" sz="2000" b="1" dirty="0">
                <a:solidFill>
                  <a:srgbClr val="006699"/>
                </a:solidFill>
              </a:rPr>
              <a:t>kulturnih ustanovah</a:t>
            </a:r>
            <a:r>
              <a:rPr lang="sl-SI" sz="2000" dirty="0">
                <a:solidFill>
                  <a:srgbClr val="006699"/>
                </a:solidFill>
              </a:rPr>
              <a:t>, lokalnih skupnostih in širši strokovni javnosti,</a:t>
            </a:r>
            <a:endParaRPr lang="en-US" sz="2000" dirty="0">
              <a:solidFill>
                <a:srgbClr val="006699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  <a:ea typeface="굴림" pitchFamily="34" charset="-127"/>
              </a:rPr>
              <a:t>vključena </a:t>
            </a:r>
            <a:r>
              <a:rPr lang="sl-SI" sz="2000" b="1" dirty="0">
                <a:solidFill>
                  <a:srgbClr val="006699"/>
                </a:solidFill>
                <a:ea typeface="굴림" pitchFamily="34" charset="-127"/>
              </a:rPr>
              <a:t>vsa področja kulture</a:t>
            </a:r>
            <a:r>
              <a:rPr lang="sl-SI" sz="2000" dirty="0">
                <a:solidFill>
                  <a:srgbClr val="006699"/>
                </a:solidFill>
                <a:ea typeface="굴림" pitchFamily="34" charset="-127"/>
              </a:rPr>
              <a:t>, sodeluje </a:t>
            </a:r>
            <a:r>
              <a:rPr lang="sl-SI" sz="2000" b="1" dirty="0">
                <a:solidFill>
                  <a:srgbClr val="006699"/>
                </a:solidFill>
                <a:ea typeface="굴림" pitchFamily="34" charset="-127"/>
              </a:rPr>
              <a:t>več kot 300 profesionalnih kulturnih ustanov</a:t>
            </a:r>
            <a:r>
              <a:rPr lang="sl-SI" sz="2000" dirty="0">
                <a:solidFill>
                  <a:srgbClr val="006699"/>
                </a:solidFill>
                <a:ea typeface="굴림" pitchFamily="34" charset="-127"/>
              </a:rPr>
              <a:t> iz vse Slovenije,</a:t>
            </a:r>
            <a:endParaRPr lang="sl-SI" sz="2000" dirty="0">
              <a:solidFill>
                <a:srgbClr val="006699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na področju KUV spodbujamo </a:t>
            </a:r>
            <a:r>
              <a:rPr lang="sl-SI" sz="2000" b="1" dirty="0">
                <a:solidFill>
                  <a:srgbClr val="006699"/>
                </a:solidFill>
              </a:rPr>
              <a:t>tudi sodelovanje med kulturo in drugimi področji </a:t>
            </a:r>
            <a:r>
              <a:rPr lang="sl-SI" sz="2000" dirty="0">
                <a:solidFill>
                  <a:srgbClr val="006699"/>
                </a:solidFill>
              </a:rPr>
              <a:t>– prenos kreativnih spretnosti iz kulture na druga področja; od 2012 so v programu KB sodelovali: Ministrstvo za kmetijstvo, prehrano in gozdarstvo, Ministrstvo za zdravje, CMEPIUS, Ministrstvo za zunanje zadeve, Ministrstvo za gospodarstvo in Ministrstvo za okolje in prostor,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od leta 2013 </a:t>
            </a:r>
            <a:r>
              <a:rPr lang="sl-SI" altLang="sl-SI" sz="20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Slovenska nacionalna komisija za UNESCO </a:t>
            </a:r>
            <a:r>
              <a:rPr lang="sl-SI" sz="2000" dirty="0">
                <a:solidFill>
                  <a:srgbClr val="006699"/>
                </a:solidFill>
              </a:rPr>
              <a:t>– častni pokrovitelj in partner KB.</a:t>
            </a:r>
            <a:endParaRPr lang="en-US" sz="2000" dirty="0">
              <a:solidFill>
                <a:srgbClr val="006699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altLang="sl-SI" sz="1800" dirty="0">
              <a:solidFill>
                <a:srgbClr val="0062AC"/>
              </a:solidFill>
              <a:ea typeface="굴림" pitchFamily="34" charset="-127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GB" altLang="sl-SI" sz="1900" dirty="0">
              <a:solidFill>
                <a:srgbClr val="990099"/>
              </a:solidFill>
              <a:ea typeface="굴림" pitchFamily="34" charset="-127"/>
            </a:endParaRPr>
          </a:p>
          <a:p>
            <a:pPr eaLnBrk="1" hangingPunct="1"/>
            <a:endParaRPr lang="en-US" altLang="sl-SI" dirty="0"/>
          </a:p>
        </p:txBody>
      </p:sp>
    </p:spTree>
    <p:extLst>
      <p:ext uri="{BB962C8B-B14F-4D97-AF65-F5344CB8AC3E}">
        <p14:creationId xmlns:p14="http://schemas.microsoft.com/office/powerpoint/2010/main" val="544962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>
          <a:xfrm>
            <a:off x="2569693" y="319711"/>
            <a:ext cx="5848462" cy="71643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sl-SI" altLang="sl-SI" sz="2800" b="1" dirty="0">
                <a:solidFill>
                  <a:srgbClr val="006699"/>
                </a:solidFill>
                <a:latin typeface="+mn-lt"/>
              </a:rPr>
              <a:t>Kulturni bazar </a:t>
            </a:r>
            <a:r>
              <a:rPr lang="en-GB" altLang="sl-SI" sz="2800" b="1" dirty="0">
                <a:solidFill>
                  <a:srgbClr val="006699"/>
                </a:solidFill>
                <a:latin typeface="+mn-lt"/>
              </a:rPr>
              <a:t>– </a:t>
            </a:r>
            <a:r>
              <a:rPr lang="sl-SI" altLang="sl-SI" sz="2800" b="1" dirty="0">
                <a:solidFill>
                  <a:srgbClr val="006699"/>
                </a:solidFill>
                <a:latin typeface="+mn-lt"/>
              </a:rPr>
              <a:t>cilji</a:t>
            </a:r>
          </a:p>
        </p:txBody>
      </p:sp>
      <p:sp>
        <p:nvSpPr>
          <p:cNvPr id="9219" name="Ograda vsebine 2"/>
          <p:cNvSpPr>
            <a:spLocks noGrp="1"/>
          </p:cNvSpPr>
          <p:nvPr>
            <p:ph idx="4294967295"/>
          </p:nvPr>
        </p:nvSpPr>
        <p:spPr>
          <a:xfrm>
            <a:off x="277906" y="1441483"/>
            <a:ext cx="8444285" cy="532737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altLang="sl-SI" sz="2000" b="1" dirty="0">
                <a:solidFill>
                  <a:srgbClr val="006699"/>
                </a:solidFill>
              </a:rPr>
              <a:t>(o)krepiti zavest o pomenu KUV v vzgoji in izobraževanju in širši družbi </a:t>
            </a:r>
            <a:r>
              <a:rPr lang="sl-SI" altLang="sl-SI" sz="2000" dirty="0">
                <a:solidFill>
                  <a:srgbClr val="006699"/>
                </a:solidFill>
              </a:rPr>
              <a:t>(pomen KUV za zdrav življenjski slog, za celostni razvoj posameznika, za bralno pismenost …);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z="2000" dirty="0">
                <a:solidFill>
                  <a:srgbClr val="006699"/>
                </a:solidFill>
              </a:rPr>
              <a:t>predstaviti kakovostne profesionalne KUV projekte in programe (nacionalne in lokalne);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z="2000" dirty="0">
                <a:solidFill>
                  <a:srgbClr val="006699"/>
                </a:solidFill>
              </a:rPr>
              <a:t>predstaviti in spodbuditi sodelovanje kulturnih ustanov z VIZ – </a:t>
            </a:r>
            <a:r>
              <a:rPr lang="sl-SI" altLang="sl-SI" sz="2000" b="1" dirty="0">
                <a:solidFill>
                  <a:srgbClr val="006699"/>
                </a:solidFill>
              </a:rPr>
              <a:t>kreativna partnerstva</a:t>
            </a:r>
            <a:r>
              <a:rPr lang="sl-SI" altLang="sl-SI" sz="2000" dirty="0">
                <a:solidFill>
                  <a:srgbClr val="006699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z="2000" dirty="0">
                <a:solidFill>
                  <a:srgbClr val="006699"/>
                </a:solidFill>
              </a:rPr>
              <a:t>spodbuditi </a:t>
            </a:r>
            <a:r>
              <a:rPr lang="sl-SI" altLang="sl-SI" sz="2000" b="1" dirty="0">
                <a:solidFill>
                  <a:srgbClr val="006699"/>
                </a:solidFill>
              </a:rPr>
              <a:t>kreativna partnerstva različnih resorjev</a:t>
            </a:r>
            <a:r>
              <a:rPr lang="sl-SI" altLang="sl-SI" sz="2000" dirty="0">
                <a:solidFill>
                  <a:srgbClr val="006699"/>
                </a:solidFill>
              </a:rPr>
              <a:t>, ki prepoznajo KUV kot pomemben del projektov/programov na svojih področjih;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z="2000" dirty="0">
                <a:solidFill>
                  <a:srgbClr val="006699"/>
                </a:solidFill>
              </a:rPr>
              <a:t>spodbuditi </a:t>
            </a:r>
            <a:r>
              <a:rPr lang="sl-SI" altLang="sl-SI" sz="2000" b="1" dirty="0">
                <a:solidFill>
                  <a:srgbClr val="006699"/>
                </a:solidFill>
              </a:rPr>
              <a:t>ustvarjalnost</a:t>
            </a:r>
            <a:r>
              <a:rPr lang="sl-SI" altLang="sl-SI" sz="2000" dirty="0">
                <a:solidFill>
                  <a:srgbClr val="006699"/>
                </a:solidFill>
              </a:rPr>
              <a:t> otrok, mladine in odraslih ter predstaviti možnosti, ki jih ponuja kultura v vzgojno-izobraževalnem procesu (vseživljenjska dimenzija), za njihov poklicni razvoj, kakor tudi za kakovostno preživljanje njihovega prostega časa;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z="2000" dirty="0">
                <a:solidFill>
                  <a:srgbClr val="006699"/>
                </a:solidFill>
              </a:rPr>
              <a:t>krepiti sodelovanje kulturnih ustanov na posameznem področju ter med področji – vzpostavljen </a:t>
            </a:r>
            <a:r>
              <a:rPr lang="sl-SI" altLang="sl-SI" sz="2000" b="1" dirty="0">
                <a:solidFill>
                  <a:srgbClr val="006699"/>
                </a:solidFill>
              </a:rPr>
              <a:t>Koordinacijski odbor KB </a:t>
            </a:r>
            <a:r>
              <a:rPr lang="sl-SI" altLang="sl-SI" sz="2000" dirty="0">
                <a:solidFill>
                  <a:srgbClr val="006699"/>
                </a:solidFill>
              </a:rPr>
              <a:t>(nacionalni koordinatorji KUV po posameznih področjih kulture). </a:t>
            </a:r>
          </a:p>
          <a:p>
            <a:pPr marL="0" indent="0">
              <a:buNone/>
            </a:pPr>
            <a:endParaRPr lang="sl-SI" altLang="sl-SI" sz="1600" dirty="0">
              <a:solidFill>
                <a:srgbClr val="006699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ko-KR" sz="1800" dirty="0">
              <a:solidFill>
                <a:srgbClr val="0062AC"/>
              </a:solidFill>
              <a:ea typeface="굴림" pitchFamily="34" charset="-127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sl-SI" sz="1800" dirty="0">
              <a:solidFill>
                <a:srgbClr val="0062AC"/>
              </a:solidFill>
            </a:endParaRPr>
          </a:p>
          <a:p>
            <a:pPr eaLnBrk="1" hangingPunct="1"/>
            <a:endParaRPr lang="en-US" altLang="sl-SI" dirty="0"/>
          </a:p>
        </p:txBody>
      </p:sp>
    </p:spTree>
    <p:extLst>
      <p:ext uri="{BB962C8B-B14F-4D97-AF65-F5344CB8AC3E}">
        <p14:creationId xmlns:p14="http://schemas.microsoft.com/office/powerpoint/2010/main" val="231052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89005" y="293298"/>
            <a:ext cx="5389378" cy="667579"/>
          </a:xfrm>
        </p:spPr>
        <p:txBody>
          <a:bodyPr>
            <a:normAutofit fontScale="90000"/>
          </a:bodyPr>
          <a:lstStyle/>
          <a:p>
            <a:r>
              <a:rPr lang="sl-SI" sz="2800" b="1" dirty="0">
                <a:solidFill>
                  <a:srgbClr val="006699"/>
                </a:solidFill>
                <a:latin typeface="+mn-lt"/>
              </a:rPr>
              <a:t>Kulturni bazar – celoletni nacionalni projekt za razvoj KUV</a:t>
            </a:r>
            <a:endParaRPr lang="sl-SI" sz="2800" dirty="0">
              <a:solidFill>
                <a:srgbClr val="006699"/>
              </a:solidFill>
              <a:latin typeface="+mn-lt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4294967295"/>
          </p:nvPr>
        </p:nvSpPr>
        <p:spPr>
          <a:xfrm>
            <a:off x="198914" y="1481269"/>
            <a:ext cx="8760350" cy="521189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enodnevno </a:t>
            </a:r>
            <a:r>
              <a:rPr lang="sl-SI" sz="2000" b="1" dirty="0">
                <a:solidFill>
                  <a:srgbClr val="006699"/>
                </a:solidFill>
              </a:rPr>
              <a:t>strokovno usposabljanje strokovnih delavcev v VIZ, kulturnih ustanovah in širši strokovni javnosti</a:t>
            </a:r>
            <a:r>
              <a:rPr lang="sl-SI" sz="2000" dirty="0">
                <a:solidFill>
                  <a:srgbClr val="006699"/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enodnevno predstavitev kulturnih ustanov in medresorskih partnerjev na razstavnih prostorih v treh preddverjih CD,</a:t>
            </a:r>
            <a:endParaRPr lang="sl-SI" sz="2000" b="1" dirty="0">
              <a:solidFill>
                <a:srgbClr val="006699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b="1" dirty="0">
                <a:solidFill>
                  <a:srgbClr val="006699"/>
                </a:solidFill>
              </a:rPr>
              <a:t>spletna stran </a:t>
            </a:r>
            <a:r>
              <a:rPr lang="sl-SI" sz="2000" b="1" u="sng" dirty="0">
                <a:solidFill>
                  <a:srgbClr val="00669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www.kulturnibazar.si</a:t>
            </a:r>
            <a:r>
              <a:rPr lang="sl-SI" sz="2000" b="1" dirty="0">
                <a:solidFill>
                  <a:srgbClr val="006699"/>
                </a:solidFill>
              </a:rPr>
              <a:t> </a:t>
            </a:r>
            <a:r>
              <a:rPr lang="sl-SI" sz="2000" dirty="0">
                <a:solidFill>
                  <a:srgbClr val="006699"/>
                </a:solidFill>
              </a:rPr>
              <a:t>(gradnja portala),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celoletno obveščanje o aktualnih KUV dogodkih,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b="1" dirty="0">
                <a:solidFill>
                  <a:srgbClr val="006699"/>
                </a:solidFill>
              </a:rPr>
              <a:t>e-katalog ponudbe KUV </a:t>
            </a:r>
            <a:r>
              <a:rPr lang="sl-SI" sz="2000" dirty="0">
                <a:solidFill>
                  <a:srgbClr val="006699"/>
                </a:solidFill>
              </a:rPr>
              <a:t>(ažuriranje 2 x letno),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b="1" dirty="0">
                <a:solidFill>
                  <a:srgbClr val="006699"/>
                </a:solidFill>
              </a:rPr>
              <a:t>razvoj nacionalne mreže KUV</a:t>
            </a:r>
            <a:r>
              <a:rPr lang="sl-SI" sz="2000" dirty="0">
                <a:solidFill>
                  <a:srgbClr val="006699"/>
                </a:solidFill>
              </a:rPr>
              <a:t>:</a:t>
            </a:r>
            <a:r>
              <a:rPr lang="sl-SI" sz="2000" b="1" dirty="0">
                <a:solidFill>
                  <a:srgbClr val="006699"/>
                </a:solidFill>
              </a:rPr>
              <a:t> </a:t>
            </a:r>
            <a:r>
              <a:rPr lang="sl-SI" sz="2000" dirty="0">
                <a:solidFill>
                  <a:srgbClr val="006699"/>
                </a:solidFill>
              </a:rPr>
              <a:t>redno mesečno obveščanje in posebna ponudba za koordinatorje KUV.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b="1" dirty="0">
                <a:solidFill>
                  <a:srgbClr val="006699"/>
                </a:solidFill>
              </a:rPr>
              <a:t>od 2017 </a:t>
            </a:r>
            <a:r>
              <a:rPr lang="sl-SI" altLang="sl-SI" sz="2000" dirty="0">
                <a:solidFill>
                  <a:srgbClr val="006699"/>
                </a:solidFill>
              </a:rPr>
              <a:t>–</a:t>
            </a:r>
            <a:r>
              <a:rPr lang="sl-SI" sz="2000" b="1" dirty="0">
                <a:solidFill>
                  <a:srgbClr val="006699"/>
                </a:solidFill>
              </a:rPr>
              <a:t> Kulturni bazar v regiji </a:t>
            </a:r>
            <a:r>
              <a:rPr lang="sl-SI" sz="2000" dirty="0">
                <a:solidFill>
                  <a:srgbClr val="006699"/>
                </a:solidFill>
              </a:rPr>
              <a:t>– priložnost tudi za razvoj mrež KUV na regionalni/lokalni ravni: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rgbClr val="006699"/>
                </a:solidFill>
              </a:rPr>
              <a:t>v Mariboru, 29. novembra 2017;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rgbClr val="006699"/>
                </a:solidFill>
              </a:rPr>
              <a:t>v Novi Gorici, 4. decembra 2019.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l-SI" sz="2000" dirty="0">
              <a:solidFill>
                <a:srgbClr val="006699"/>
              </a:solidFill>
            </a:endParaRPr>
          </a:p>
          <a:p>
            <a:pPr marL="0" indent="0">
              <a:buNone/>
            </a:pPr>
            <a:r>
              <a:rPr lang="sl-SI" sz="1600" b="1" dirty="0">
                <a:solidFill>
                  <a:srgbClr val="006699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2820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4AA3BDF3-481D-4EE7-972B-A05B29DD4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892"/>
            <a:ext cx="9144000" cy="537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679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>
            <a:extLst>
              <a:ext uri="{FF2B5EF4-FFF2-40B4-BE49-F238E27FC236}">
                <a16:creationId xmlns:a16="http://schemas.microsoft.com/office/drawing/2014/main" id="{79FBD7A7-DD47-44C4-936C-413C9ADC9D84}"/>
              </a:ext>
            </a:extLst>
          </p:cNvPr>
          <p:cNvSpPr/>
          <p:nvPr/>
        </p:nvSpPr>
        <p:spPr>
          <a:xfrm>
            <a:off x="324282" y="1825246"/>
            <a:ext cx="4964863" cy="2134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2000" b="1" dirty="0">
                <a:solidFill>
                  <a:srgbClr val="30AB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Obrazec za registracijo koordinatorja KUV v kulturni ustanovi: </a:t>
            </a:r>
            <a:r>
              <a:rPr lang="sl-SI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http://www.kulturnibazar.si/prijava/</a:t>
            </a:r>
            <a:endParaRPr lang="sl-SI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l-SI" sz="1600" dirty="0">
              <a:solidFill>
                <a:srgbClr val="FF0000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DB0FC623-1EA4-487A-A461-FC2F39CCF1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601754"/>
            <a:ext cx="3504419" cy="5924136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52BB9824-457F-4CAD-B583-4F78935C48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181" y="5131145"/>
            <a:ext cx="5135964" cy="1484662"/>
          </a:xfrm>
          <a:prstGeom prst="rect">
            <a:avLst/>
          </a:prstGeom>
        </p:spPr>
      </p:pic>
      <p:pic>
        <p:nvPicPr>
          <p:cNvPr id="1026" name="Picture 2" descr="C:\Users\nbucik\AppData\Local\Temp\notes03A8FB\Fiktivna izkaznica - prazna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037" y="3094219"/>
            <a:ext cx="2622251" cy="183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642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67206" y="1786117"/>
            <a:ext cx="64" cy="2492990"/>
          </a:xfrm>
        </p:spPr>
        <p:txBody>
          <a:bodyPr/>
          <a:lstStyle/>
          <a:p>
            <a:pPr algn="ctr"/>
            <a:br>
              <a:rPr lang="sl-SI" sz="2700" b="1" dirty="0">
                <a:solidFill>
                  <a:srgbClr val="FF6600"/>
                </a:solidFill>
                <a:latin typeface="+mn-lt"/>
              </a:rPr>
            </a:br>
            <a:br>
              <a:rPr lang="sl-SI" sz="2700" dirty="0">
                <a:solidFill>
                  <a:srgbClr val="FF6600"/>
                </a:solidFill>
                <a:latin typeface="+mn-lt"/>
              </a:rPr>
            </a:br>
            <a:br>
              <a:rPr lang="sl-SI" sz="2700" dirty="0">
                <a:solidFill>
                  <a:srgbClr val="FF6600"/>
                </a:solidFill>
                <a:latin typeface="+mn-lt"/>
              </a:rPr>
            </a:br>
            <a:br>
              <a:rPr lang="sl-SI" sz="2700" dirty="0">
                <a:solidFill>
                  <a:srgbClr val="FF6600"/>
                </a:solidFill>
                <a:latin typeface="+mn-lt"/>
              </a:rPr>
            </a:br>
            <a:br>
              <a:rPr lang="sl-SI" sz="2700" dirty="0">
                <a:solidFill>
                  <a:srgbClr val="FF6600"/>
                </a:solidFill>
                <a:latin typeface="+mn-lt"/>
              </a:rPr>
            </a:br>
            <a:endParaRPr lang="sl-SI" sz="27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88536" y="1088212"/>
            <a:ext cx="8804635" cy="5115155"/>
          </a:xfrm>
        </p:spPr>
        <p:txBody>
          <a:bodyPr>
            <a:normAutofit/>
          </a:bodyPr>
          <a:lstStyle/>
          <a:p>
            <a:pPr algn="ctr"/>
            <a:endParaRPr lang="sl-SI" sz="2800" b="1" dirty="0">
              <a:solidFill>
                <a:srgbClr val="280070"/>
              </a:solidFill>
            </a:endParaRPr>
          </a:p>
          <a:p>
            <a:pPr>
              <a:defRPr/>
            </a:pPr>
            <a:r>
              <a:rPr lang="sl-SI" altLang="sl-SI" sz="1800" b="1" dirty="0">
                <a:solidFill>
                  <a:srgbClr val="006699"/>
                </a:solidFill>
                <a:ea typeface="ＭＳ Ｐゴシック" pitchFamily="34" charset="-128"/>
              </a:rPr>
              <a:t>Nacionalni koordinatorji KUV</a:t>
            </a:r>
            <a:r>
              <a:rPr lang="sl-SI" altLang="sl-SI" sz="1800" dirty="0">
                <a:solidFill>
                  <a:srgbClr val="006699"/>
                </a:solidFill>
                <a:ea typeface="ＭＳ Ｐゴシック" pitchFamily="34" charset="-128"/>
              </a:rPr>
              <a:t>:</a:t>
            </a:r>
            <a:endParaRPr lang="sl-SI" altLang="sl-SI" sz="1800" dirty="0">
              <a:solidFill>
                <a:srgbClr val="006699"/>
              </a:solidFill>
              <a:ea typeface="ＭＳ Ｐゴシック" pitchFamily="34" charset="-128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defRPr/>
            </a:pPr>
            <a:r>
              <a:rPr lang="sl-SI" altLang="sl-SI" sz="1800" dirty="0">
                <a:solidFill>
                  <a:srgbClr val="006699"/>
                </a:solidFill>
                <a:ea typeface="ＭＳ Ｐゴシック" pitchFamily="34" charset="-128"/>
              </a:rPr>
              <a:t>MK: Nataša Bucik: </a:t>
            </a:r>
            <a:r>
              <a:rPr lang="sl-SI" altLang="sl-SI" sz="1800" dirty="0">
                <a:solidFill>
                  <a:srgbClr val="006699"/>
                </a:solidFill>
                <a:ea typeface="ＭＳ Ｐゴシック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natasa.bucik@gov.si</a:t>
            </a:r>
          </a:p>
          <a:p>
            <a:pPr>
              <a:defRPr/>
            </a:pPr>
            <a:r>
              <a:rPr lang="sl-SI" altLang="sl-SI" sz="1800" dirty="0">
                <a:solidFill>
                  <a:srgbClr val="006699"/>
                </a:solidFill>
                <a:ea typeface="ＭＳ Ｐゴシック" pitchFamily="34" charset="-128"/>
              </a:rPr>
              <a:t>MIZŠ: Nada Požar </a:t>
            </a:r>
            <a:r>
              <a:rPr lang="sl-SI" altLang="sl-SI" sz="1800" dirty="0" err="1">
                <a:solidFill>
                  <a:srgbClr val="006699"/>
                </a:solidFill>
                <a:ea typeface="ＭＳ Ｐゴシック" pitchFamily="34" charset="-128"/>
              </a:rPr>
              <a:t>Matijašič</a:t>
            </a:r>
            <a:r>
              <a:rPr lang="sl-SI" altLang="sl-SI" sz="1800" dirty="0">
                <a:solidFill>
                  <a:srgbClr val="006699"/>
                </a:solidFill>
                <a:ea typeface="ＭＳ Ｐゴシック" pitchFamily="34" charset="-128"/>
              </a:rPr>
              <a:t>: </a:t>
            </a:r>
            <a:r>
              <a:rPr lang="sl-SI" altLang="sl-SI" sz="1800" dirty="0" err="1">
                <a:solidFill>
                  <a:srgbClr val="006699"/>
                </a:solidFill>
                <a:ea typeface="ＭＳ Ｐゴシック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nada.pozar</a:t>
            </a:r>
            <a:r>
              <a:rPr lang="sl-SI" altLang="sl-SI" sz="1800" dirty="0">
                <a:solidFill>
                  <a:srgbClr val="006699"/>
                </a:solidFill>
                <a:ea typeface="ＭＳ Ｐゴシック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sl-SI" altLang="sl-SI" sz="1800" dirty="0" err="1">
                <a:solidFill>
                  <a:srgbClr val="006699"/>
                </a:solidFill>
                <a:ea typeface="ＭＳ Ｐゴシック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matijasic@gov.si</a:t>
            </a:r>
            <a:endParaRPr lang="sl-SI" altLang="sl-SI" sz="1800" dirty="0">
              <a:solidFill>
                <a:srgbClr val="006699"/>
              </a:solidFill>
              <a:ea typeface="ＭＳ Ｐゴシック" pitchFamily="34" charset="-128"/>
            </a:endParaRPr>
          </a:p>
          <a:p>
            <a:pPr>
              <a:defRPr/>
            </a:pPr>
            <a:r>
              <a:rPr lang="sl-SI" altLang="sl-SI" sz="1800" dirty="0">
                <a:solidFill>
                  <a:srgbClr val="006699"/>
                </a:solidFill>
                <a:ea typeface="ＭＳ Ｐゴシック" pitchFamily="34" charset="-128"/>
              </a:rPr>
              <a:t>ZRSŠ: Vladimir Pirc: </a:t>
            </a:r>
            <a:r>
              <a:rPr lang="sl-SI" altLang="sl-SI" sz="1800" dirty="0" err="1">
                <a:solidFill>
                  <a:srgbClr val="006699"/>
                </a:solidFill>
                <a:ea typeface="ＭＳ Ｐゴシック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vladimir.pirc@zrss.si</a:t>
            </a:r>
            <a:endParaRPr lang="sl-SI" altLang="sl-SI" sz="1800" dirty="0">
              <a:solidFill>
                <a:srgbClr val="006699"/>
              </a:solidFill>
              <a:ea typeface="ＭＳ Ｐゴシック" pitchFamily="34" charset="-128"/>
            </a:endParaRPr>
          </a:p>
          <a:p>
            <a:pPr>
              <a:defRPr/>
            </a:pPr>
            <a:endParaRPr lang="sl-SI" sz="1800" b="1" dirty="0">
              <a:solidFill>
                <a:srgbClr val="006699"/>
              </a:solidFill>
              <a:ea typeface="ＭＳ Ｐゴシック" pitchFamily="34" charset="-128"/>
            </a:endParaRPr>
          </a:p>
          <a:p>
            <a:pPr>
              <a:defRPr/>
            </a:pPr>
            <a:r>
              <a:rPr lang="sl-SI" sz="1800" b="1" dirty="0">
                <a:solidFill>
                  <a:srgbClr val="006699"/>
                </a:solidFill>
                <a:ea typeface="ＭＳ Ｐゴシック" pitchFamily="34" charset="-128"/>
              </a:rPr>
              <a:t>Nacionalna koordinatorka projekta Kulturni bazar</a:t>
            </a:r>
            <a:r>
              <a:rPr lang="sl-SI" sz="1800" dirty="0">
                <a:solidFill>
                  <a:srgbClr val="006699"/>
                </a:solidFill>
                <a:ea typeface="ＭＳ Ｐゴシック" pitchFamily="34" charset="-128"/>
              </a:rPr>
              <a:t>:</a:t>
            </a:r>
          </a:p>
          <a:p>
            <a:pPr>
              <a:defRPr/>
            </a:pPr>
            <a:r>
              <a:rPr lang="sl-SI" sz="1800" dirty="0">
                <a:solidFill>
                  <a:srgbClr val="006699"/>
                </a:solidFill>
                <a:ea typeface="ＭＳ Ｐゴシック" pitchFamily="34" charset="-128"/>
              </a:rPr>
              <a:t>CD: Barbara Hribar (nadomeščanje Ane Petrovčič): </a:t>
            </a:r>
            <a:r>
              <a:rPr lang="sl-SI" sz="1800" dirty="0">
                <a:solidFill>
                  <a:srgbClr val="006699"/>
                </a:solidFill>
                <a:ea typeface="ＭＳ Ｐゴシック" pitchFamily="34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info@kulturnibazar.si</a:t>
            </a:r>
            <a:endParaRPr lang="sl-SI" sz="1800" dirty="0">
              <a:solidFill>
                <a:srgbClr val="006699"/>
              </a:solidFill>
              <a:ea typeface="ＭＳ Ｐゴシック" pitchFamily="34" charset="-128"/>
            </a:endParaRPr>
          </a:p>
          <a:p>
            <a:pPr>
              <a:defRPr/>
            </a:pPr>
            <a:endParaRPr lang="sl-SI" sz="1800" dirty="0">
              <a:solidFill>
                <a:srgbClr val="006699"/>
              </a:solidFill>
              <a:ea typeface="ＭＳ Ｐゴシック" pitchFamily="34" charset="-128"/>
            </a:endParaRPr>
          </a:p>
          <a:p>
            <a:pPr>
              <a:defRPr/>
            </a:pPr>
            <a:r>
              <a:rPr lang="sl-SI" sz="1800" b="1" dirty="0">
                <a:solidFill>
                  <a:srgbClr val="006699"/>
                </a:solidFill>
                <a:ea typeface="ＭＳ Ｐゴシック" pitchFamily="34" charset="-128"/>
              </a:rPr>
              <a:t>Seznam in kontakti nacionalnih koordinatorjev po področjih KUV: glej </a:t>
            </a:r>
            <a:r>
              <a:rPr lang="sl-SI" sz="1800" b="1" dirty="0">
                <a:solidFill>
                  <a:srgbClr val="006699"/>
                </a:solidFill>
                <a:ea typeface="ＭＳ Ｐゴシック" pitchFamily="34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www.kulturnibazar.si</a:t>
            </a:r>
            <a:endParaRPr lang="sl-SI" sz="1800" b="1" dirty="0">
              <a:solidFill>
                <a:srgbClr val="006699"/>
              </a:solidFill>
              <a:ea typeface="ＭＳ Ｐゴシック" pitchFamily="34" charset="-128"/>
            </a:endParaRPr>
          </a:p>
          <a:p>
            <a:pPr>
              <a:defRPr/>
            </a:pPr>
            <a:endParaRPr lang="sl-SI" sz="1800" b="1" dirty="0">
              <a:solidFill>
                <a:srgbClr val="006699"/>
              </a:solidFill>
              <a:ea typeface="ＭＳ Ｐゴシック" pitchFamily="34" charset="-128"/>
            </a:endParaRPr>
          </a:p>
          <a:p>
            <a:pPr algn="ctr">
              <a:defRPr/>
            </a:pPr>
            <a:r>
              <a:rPr lang="sl-SI" sz="1800" b="1" dirty="0">
                <a:solidFill>
                  <a:srgbClr val="006699"/>
                </a:solidFill>
                <a:ea typeface="ＭＳ Ｐゴシック" pitchFamily="34" charset="-128"/>
              </a:rPr>
              <a:t>HVALA ZA POZORNOST!</a:t>
            </a:r>
          </a:p>
          <a:p>
            <a:pPr>
              <a:defRPr/>
            </a:pPr>
            <a:endParaRPr lang="sl-SI" sz="1800" dirty="0">
              <a:solidFill>
                <a:srgbClr val="006699"/>
              </a:solidFill>
              <a:ea typeface="ＭＳ Ｐゴシック" pitchFamily="34" charset="-128"/>
            </a:endParaRPr>
          </a:p>
          <a:p>
            <a:pPr>
              <a:defRPr/>
            </a:pPr>
            <a:endParaRPr lang="sl-SI" sz="1600" dirty="0">
              <a:solidFill>
                <a:srgbClr val="00B050"/>
              </a:solidFill>
              <a:ea typeface="ＭＳ Ｐゴシック" pitchFamily="34" charset="-128"/>
            </a:endParaRPr>
          </a:p>
          <a:p>
            <a:pPr>
              <a:defRPr/>
            </a:pPr>
            <a:endParaRPr lang="sl-SI" sz="1600" dirty="0">
              <a:solidFill>
                <a:srgbClr val="00B050"/>
              </a:solidFill>
              <a:ea typeface="ＭＳ Ｐゴシック" pitchFamily="34" charset="-128"/>
            </a:endParaRPr>
          </a:p>
          <a:p>
            <a:pPr>
              <a:defRPr/>
            </a:pPr>
            <a:endParaRPr lang="sl-SI" sz="1600" dirty="0">
              <a:solidFill>
                <a:srgbClr val="00B050"/>
              </a:solidFill>
              <a:ea typeface="ＭＳ Ｐゴシック" pitchFamily="34" charset="-128"/>
            </a:endParaRPr>
          </a:p>
          <a:p>
            <a:pPr>
              <a:defRPr/>
            </a:pPr>
            <a:endParaRPr lang="sl-SI" dirty="0">
              <a:solidFill>
                <a:srgbClr val="0606BA"/>
              </a:solidFill>
            </a:endParaRPr>
          </a:p>
          <a:p>
            <a:pPr algn="ctr"/>
            <a:endParaRPr lang="sl-SI" sz="2000" b="1" dirty="0">
              <a:solidFill>
                <a:srgbClr val="0070C0"/>
              </a:solidFill>
            </a:endParaRPr>
          </a:p>
          <a:p>
            <a:pPr algn="ctr"/>
            <a:endParaRPr lang="sl-SI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27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13263" y="550416"/>
            <a:ext cx="6599222" cy="665825"/>
          </a:xfrm>
        </p:spPr>
        <p:txBody>
          <a:bodyPr>
            <a:noAutofit/>
          </a:bodyPr>
          <a:lstStyle/>
          <a:p>
            <a:pPr algn="ctr"/>
            <a:br>
              <a:rPr lang="sl-SI" sz="2800" b="1" dirty="0">
                <a:solidFill>
                  <a:srgbClr val="002060"/>
                </a:solidFill>
              </a:rPr>
            </a:br>
            <a:r>
              <a:rPr lang="sl-SI" sz="2800" b="1" dirty="0">
                <a:solidFill>
                  <a:srgbClr val="006699"/>
                </a:solidFill>
                <a:latin typeface="+mn-lt"/>
              </a:rPr>
              <a:t>Kulturno-umetnostna vzgoja</a:t>
            </a:r>
            <a:br>
              <a:rPr lang="sl-SI" sz="2800" b="1" dirty="0">
                <a:solidFill>
                  <a:srgbClr val="280070"/>
                </a:solidFill>
              </a:rPr>
            </a:br>
            <a:endParaRPr lang="en-GB" sz="2800" b="1" dirty="0">
              <a:solidFill>
                <a:srgbClr val="280070"/>
              </a:solidFill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4294967295"/>
          </p:nvPr>
        </p:nvSpPr>
        <p:spPr>
          <a:xfrm>
            <a:off x="367720" y="1601610"/>
            <a:ext cx="8351854" cy="502040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sl-SI" sz="2200" b="1" dirty="0">
                <a:solidFill>
                  <a:srgbClr val="006699"/>
                </a:solidFill>
              </a:rPr>
              <a:t>Kulturno-umetnostna vzgoja (KUV) vključuje: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l-SI" sz="2200" b="1" dirty="0">
                <a:solidFill>
                  <a:srgbClr val="006699"/>
                </a:solidFill>
              </a:rPr>
              <a:t> vzgojo in izobraževanje o umetnosti: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rgbClr val="006699"/>
                </a:solidFill>
              </a:rPr>
              <a:t>spodbujamo spoznavanje različnih področij umetnosti in kulture;</a:t>
            </a:r>
            <a:endParaRPr lang="sl-SI" sz="1800" dirty="0">
              <a:solidFill>
                <a:srgbClr val="006699"/>
              </a:solidFill>
              <a:highlight>
                <a:srgbClr val="00FF00"/>
              </a:highlight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l-SI" sz="2200" b="1" dirty="0">
                <a:solidFill>
                  <a:srgbClr val="006699"/>
                </a:solidFill>
              </a:rPr>
              <a:t> vzgojo in izobraževanje z/skozi umetnost: </a:t>
            </a:r>
          </a:p>
          <a:p>
            <a:pPr lvl="1">
              <a:spcAft>
                <a:spcPts val="1200"/>
              </a:spcAft>
            </a:pPr>
            <a:r>
              <a:rPr lang="sl-SI" sz="1800" dirty="0">
                <a:solidFill>
                  <a:srgbClr val="006699"/>
                </a:solidFill>
              </a:rPr>
              <a:t>spodbujamo razvoj </a:t>
            </a:r>
            <a:r>
              <a:rPr lang="sl-SI" sz="1800" b="1" dirty="0">
                <a:solidFill>
                  <a:srgbClr val="006699"/>
                </a:solidFill>
              </a:rPr>
              <a:t>ustvarjalnosti </a:t>
            </a:r>
            <a:r>
              <a:rPr lang="sl-SI" sz="1800" dirty="0">
                <a:solidFill>
                  <a:srgbClr val="006699"/>
                </a:solidFill>
              </a:rPr>
              <a:t>in </a:t>
            </a:r>
            <a:r>
              <a:rPr lang="sl-SI" sz="1800" b="1" dirty="0">
                <a:solidFill>
                  <a:srgbClr val="006699"/>
                </a:solidFill>
              </a:rPr>
              <a:t>inovativnosti</a:t>
            </a:r>
            <a:r>
              <a:rPr lang="sl-SI" sz="1800" dirty="0">
                <a:solidFill>
                  <a:srgbClr val="006699"/>
                </a:solidFill>
              </a:rPr>
              <a:t> v skladu s posameznikovimi potenciali;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rgbClr val="006699"/>
                </a:solidFill>
              </a:rPr>
              <a:t>spodbujamo </a:t>
            </a:r>
            <a:r>
              <a:rPr lang="sl-SI" sz="1800" b="1" dirty="0">
                <a:solidFill>
                  <a:srgbClr val="006699"/>
                </a:solidFill>
              </a:rPr>
              <a:t>razvoj različnih individualnih sposobnosti </a:t>
            </a:r>
            <a:r>
              <a:rPr lang="sl-SI" sz="1800" dirty="0">
                <a:solidFill>
                  <a:srgbClr val="006699"/>
                </a:solidFill>
              </a:rPr>
              <a:t>in </a:t>
            </a:r>
            <a:r>
              <a:rPr lang="sl-SI" sz="1800" b="1" dirty="0">
                <a:solidFill>
                  <a:srgbClr val="006699"/>
                </a:solidFill>
              </a:rPr>
              <a:t>spretnosti</a:t>
            </a:r>
            <a:r>
              <a:rPr lang="sl-SI" sz="1800" dirty="0">
                <a:solidFill>
                  <a:srgbClr val="006699"/>
                </a:solidFill>
              </a:rPr>
              <a:t> – od komunikacijskih do gibalnih;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rgbClr val="006699"/>
                </a:solidFill>
              </a:rPr>
              <a:t>spodbujamo </a:t>
            </a:r>
            <a:r>
              <a:rPr lang="sl-SI" sz="1800" b="1" dirty="0">
                <a:solidFill>
                  <a:srgbClr val="006699"/>
                </a:solidFill>
              </a:rPr>
              <a:t>socialno-čustveni razvoj</a:t>
            </a:r>
            <a:r>
              <a:rPr lang="sl-SI" sz="1800" dirty="0">
                <a:solidFill>
                  <a:srgbClr val="006699"/>
                </a:solidFill>
              </a:rPr>
              <a:t>;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rgbClr val="006699"/>
                </a:solidFill>
              </a:rPr>
              <a:t>pomagamo otrokom/mladim pri razvoju</a:t>
            </a:r>
            <a:r>
              <a:rPr lang="sl-SI" sz="1800" b="1" dirty="0">
                <a:solidFill>
                  <a:srgbClr val="006699"/>
                </a:solidFill>
              </a:rPr>
              <a:t> vrednot in identitete</a:t>
            </a:r>
            <a:r>
              <a:rPr lang="sl-SI" sz="1800" dirty="0">
                <a:solidFill>
                  <a:srgbClr val="006699"/>
                </a:solidFill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822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slov 1"/>
          <p:cNvSpPr>
            <a:spLocks noGrp="1"/>
          </p:cNvSpPr>
          <p:nvPr>
            <p:ph type="title"/>
          </p:nvPr>
        </p:nvSpPr>
        <p:spPr>
          <a:xfrm>
            <a:off x="3781887" y="284084"/>
            <a:ext cx="5073880" cy="719767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sl-SI" altLang="sl-SI" sz="2100" b="1" dirty="0">
                <a:solidFill>
                  <a:srgbClr val="FF3300"/>
                </a:solidFill>
                <a:latin typeface="+mn-lt"/>
                <a:ea typeface="ＭＳ Ｐゴシック" panose="020B0600070205080204" pitchFamily="34" charset="-128"/>
              </a:rPr>
            </a:br>
            <a:r>
              <a:rPr lang="sl-SI" altLang="sl-SI" sz="3100" b="1" dirty="0">
                <a:solidFill>
                  <a:srgbClr val="006699"/>
                </a:solidFill>
                <a:latin typeface="+mn-lt"/>
                <a:ea typeface="ＭＳ Ｐゴシック" panose="020B0600070205080204" pitchFamily="34" charset="-128"/>
              </a:rPr>
              <a:t>Kako načrtno razvijamo </a:t>
            </a:r>
            <a:r>
              <a:rPr lang="en-US" altLang="sl-SI" sz="3100" b="1" dirty="0">
                <a:solidFill>
                  <a:srgbClr val="006699"/>
                </a:solidFill>
                <a:latin typeface="+mn-lt"/>
                <a:ea typeface="ＭＳ Ｐゴシック" panose="020B0600070205080204" pitchFamily="34" charset="-128"/>
              </a:rPr>
              <a:t>KUV</a:t>
            </a:r>
            <a:r>
              <a:rPr lang="sl-SI" altLang="sl-SI" sz="3100" b="1" dirty="0">
                <a:solidFill>
                  <a:srgbClr val="006699"/>
                </a:solidFill>
                <a:latin typeface="+mn-lt"/>
                <a:ea typeface="ＭＳ Ｐゴシック" panose="020B0600070205080204" pitchFamily="34" charset="-128"/>
              </a:rPr>
              <a:t>?</a:t>
            </a:r>
            <a:br>
              <a:rPr lang="sl-SI" altLang="sl-SI" sz="31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</a:br>
            <a:endParaRPr lang="sl-SI" altLang="sl-SI" sz="3100" b="1" dirty="0">
              <a:solidFill>
                <a:srgbClr val="006699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3" name="Ograda vsebine 2"/>
          <p:cNvSpPr>
            <a:spLocks noGrp="1"/>
          </p:cNvSpPr>
          <p:nvPr>
            <p:ph idx="4294967295"/>
          </p:nvPr>
        </p:nvSpPr>
        <p:spPr>
          <a:xfrm>
            <a:off x="361507" y="1594884"/>
            <a:ext cx="8702980" cy="510517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sl-SI" altLang="sl-SI" sz="18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razvoj </a:t>
            </a:r>
            <a:r>
              <a:rPr lang="sl-SI" altLang="sl-SI" sz="1800" b="1" dirty="0">
                <a:solidFill>
                  <a:srgbClr val="006699"/>
                </a:solidFill>
              </a:rPr>
              <a:t>nacionalne mreže KUV</a:t>
            </a:r>
            <a:r>
              <a:rPr lang="sl-SI" altLang="sl-SI" sz="1800" dirty="0">
                <a:solidFill>
                  <a:srgbClr val="006699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altLang="sl-SI" sz="18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medresorski </a:t>
            </a:r>
            <a:r>
              <a:rPr lang="en-US" altLang="sl-SI" sz="1800" b="1" dirty="0" err="1">
                <a:solidFill>
                  <a:srgbClr val="006699"/>
                </a:solidFill>
                <a:ea typeface="ＭＳ Ｐゴシック" panose="020B0600070205080204" pitchFamily="34" charset="-128"/>
              </a:rPr>
              <a:t>nacionalni</a:t>
            </a:r>
            <a:r>
              <a:rPr lang="en-US" altLang="sl-SI" sz="18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 </a:t>
            </a:r>
            <a:r>
              <a:rPr lang="sl-SI" altLang="sl-SI" sz="18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KUV </a:t>
            </a:r>
            <a:r>
              <a:rPr lang="en-US" altLang="sl-SI" sz="1800" b="1" dirty="0" err="1">
                <a:solidFill>
                  <a:srgbClr val="006699"/>
                </a:solidFill>
                <a:ea typeface="ＭＳ Ｐゴシック" panose="020B0600070205080204" pitchFamily="34" charset="-128"/>
              </a:rPr>
              <a:t>projekti</a:t>
            </a:r>
            <a:r>
              <a:rPr lang="sl-SI" altLang="sl-SI" sz="18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sodelovanje MK, MIZŠ in ZRSŠ, vzgojno-izobraževalni zavodi ter kulturne ustanove;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sl-SI" altLang="sl-SI" sz="18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povezovanje z drugimi področji: zdravje, šport, okolje, kmetijstvo …</a:t>
            </a:r>
            <a:endParaRPr lang="sl-SI" altLang="sl-SI" sz="1800" dirty="0">
              <a:solidFill>
                <a:srgbClr val="006699"/>
              </a:solidFill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altLang="sl-SI" sz="1800" b="1" dirty="0">
                <a:solidFill>
                  <a:srgbClr val="006699"/>
                </a:solidFill>
              </a:rPr>
              <a:t>nacionalni medresorski strokovni posveti KUV </a:t>
            </a:r>
            <a:r>
              <a:rPr lang="sl-SI" sz="1800" dirty="0">
                <a:solidFill>
                  <a:srgbClr val="006699"/>
                </a:solidFill>
              </a:rPr>
              <a:t>–</a:t>
            </a:r>
            <a:r>
              <a:rPr lang="sl-SI" altLang="sl-SI" sz="1800" dirty="0">
                <a:solidFill>
                  <a:srgbClr val="006699"/>
                </a:solidFill>
              </a:rPr>
              <a:t> predstavitve kakovostne ponudbe KUV in spodbujanje partnerskega povezovanja vzgojno-izobraževalnih zavodov (VIZ) in profesionalnih kulturnih ustanov/umetnikov;</a:t>
            </a:r>
            <a:endParaRPr lang="sl-SI" altLang="sl-SI" sz="1800" b="1" dirty="0">
              <a:solidFill>
                <a:srgbClr val="006699"/>
              </a:solidFill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altLang="sl-SI" sz="1800" b="1" dirty="0">
                <a:solidFill>
                  <a:srgbClr val="006699"/>
                </a:solidFill>
              </a:rPr>
              <a:t>(so)financiranje nacionalnih KUV projektov</a:t>
            </a:r>
            <a:r>
              <a:rPr lang="sl-SI" altLang="sl-SI" sz="1800" dirty="0">
                <a:solidFill>
                  <a:srgbClr val="006699"/>
                </a:solidFill>
              </a:rPr>
              <a:t> (ESS in nacionalna sredstva na MK in MIZŠ);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altLang="sl-SI" sz="1800" b="1" dirty="0">
                <a:solidFill>
                  <a:srgbClr val="006699"/>
                </a:solidFill>
              </a:rPr>
              <a:t>promocija primerov dobrih praks, ki</a:t>
            </a:r>
            <a:r>
              <a:rPr lang="sl-SI" altLang="sl-SI" sz="1800" dirty="0">
                <a:solidFill>
                  <a:srgbClr val="006699"/>
                </a:solidFill>
              </a:rPr>
              <a:t> </a:t>
            </a:r>
            <a:r>
              <a:rPr lang="sl-SI" altLang="sl-SI" sz="1800" b="1" dirty="0">
                <a:solidFill>
                  <a:srgbClr val="006699"/>
                </a:solidFill>
              </a:rPr>
              <a:t>spodbujajo spoznavanje različnih področij umetnosti, spodbujajo ustvarjalnost otrok in mladine ter</a:t>
            </a:r>
            <a:r>
              <a:rPr lang="sl-SI" altLang="sl-SI" sz="1800" dirty="0">
                <a:solidFill>
                  <a:srgbClr val="006699"/>
                </a:solidFill>
              </a:rPr>
              <a:t> </a:t>
            </a:r>
            <a:r>
              <a:rPr lang="sl-SI" altLang="sl-SI" sz="1800" b="1" dirty="0">
                <a:solidFill>
                  <a:srgbClr val="006699"/>
                </a:solidFill>
              </a:rPr>
              <a:t>povezujejo VIZ in profesionalne kulturne ustanove/umetnike</a:t>
            </a:r>
            <a:r>
              <a:rPr lang="sl-SI" altLang="sl-SI" sz="1800" dirty="0">
                <a:solidFill>
                  <a:srgbClr val="006699"/>
                </a:solidFill>
              </a:rPr>
              <a:t>;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altLang="sl-SI" sz="1800" b="1" dirty="0">
                <a:solidFill>
                  <a:srgbClr val="006699"/>
                </a:solidFill>
              </a:rPr>
              <a:t>sodelovanje z lokalnimi skupnostmi </a:t>
            </a:r>
            <a:r>
              <a:rPr lang="sl-SI" sz="1800" dirty="0">
                <a:solidFill>
                  <a:srgbClr val="006699"/>
                </a:solidFill>
              </a:rPr>
              <a:t>–</a:t>
            </a:r>
            <a:r>
              <a:rPr lang="sl-SI" altLang="sl-SI" sz="1800" dirty="0">
                <a:solidFill>
                  <a:srgbClr val="006699"/>
                </a:solidFill>
              </a:rPr>
              <a:t> spodbujanje razvoja KUV na lokalni ravni ter vzpostavitve </a:t>
            </a:r>
            <a:r>
              <a:rPr lang="sl-SI" altLang="sl-SI" sz="1800" b="1" dirty="0">
                <a:solidFill>
                  <a:srgbClr val="006699"/>
                </a:solidFill>
              </a:rPr>
              <a:t>lokalnih mrež KUV </a:t>
            </a:r>
            <a:r>
              <a:rPr lang="sl-SI" altLang="sl-SI" sz="1800" dirty="0">
                <a:solidFill>
                  <a:srgbClr val="006699"/>
                </a:solidFill>
              </a:rPr>
              <a:t>(promocija primerov dobrih praks);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altLang="sl-SI" sz="1800" b="1" dirty="0">
                <a:solidFill>
                  <a:srgbClr val="006699"/>
                </a:solidFill>
              </a:rPr>
              <a:t>vključevanje KUV v nacionalnih strategijah in nacionalnih dokumentih na različnih področjih.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altLang="sl-SI" sz="2200" b="1" dirty="0">
              <a:solidFill>
                <a:srgbClr val="2800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0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2B1A2E-B9D7-44E6-8F35-8C40234C4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6792" y="418564"/>
            <a:ext cx="4314548" cy="575736"/>
          </a:xfrm>
        </p:spPr>
        <p:txBody>
          <a:bodyPr>
            <a:noAutofit/>
          </a:bodyPr>
          <a:lstStyle/>
          <a:p>
            <a:r>
              <a:rPr lang="sl-SI" sz="2800" b="1" dirty="0">
                <a:solidFill>
                  <a:srgbClr val="006699"/>
                </a:solidFill>
                <a:latin typeface="+mn-lt"/>
              </a:rPr>
              <a:t>Mreženje na področju KUV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3AC1F76-81F6-4128-BDD0-0884FE5AF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35" y="1468755"/>
            <a:ext cx="8741593" cy="5145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Od leta 2006 – </a:t>
            </a:r>
            <a:r>
              <a:rPr lang="sl-SI" altLang="sl-SI" sz="20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UNESCO smernice za KUV </a:t>
            </a: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poudarjajo pomen povezovanja VIZ in kulturnih ustanov na mednarodni, nacionalni, regionalni in lokalni ravni ter tudi povezovanje z drugimi resorji (gospodarstvo, turizem, zdravje …). </a:t>
            </a:r>
          </a:p>
          <a:p>
            <a:pPr marL="0" indent="0">
              <a:buNone/>
            </a:pPr>
            <a:endParaRPr lang="sl-SI" altLang="sl-SI" sz="2200" dirty="0">
              <a:solidFill>
                <a:srgbClr val="006699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                            – evropska mreža za KUV: </a:t>
            </a:r>
            <a:r>
              <a:rPr lang="sl-SI" altLang="sl-SI" sz="2200" dirty="0">
                <a:solidFill>
                  <a:srgbClr val="006699"/>
                </a:solidFill>
                <a:ea typeface="ＭＳ Ｐゴシック" panose="020B0600070205080204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www.aceneteurope.net/</a:t>
            </a:r>
            <a:endParaRPr lang="sl-SI" altLang="sl-SI" sz="2000" dirty="0">
              <a:solidFill>
                <a:srgbClr val="006699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sl-SI" altLang="sl-SI" sz="2200" dirty="0">
              <a:solidFill>
                <a:srgbClr val="006699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Mreženje na področju KUV podpirajo tudi različne področne mednarodne mreže: </a:t>
            </a:r>
            <a:r>
              <a:rPr lang="en-US" sz="2000" b="1" dirty="0">
                <a:solidFill>
                  <a:srgbClr val="006699"/>
                </a:solidFill>
              </a:rPr>
              <a:t>IDEA</a:t>
            </a:r>
            <a:r>
              <a:rPr lang="en-US" sz="2000" dirty="0">
                <a:solidFill>
                  <a:srgbClr val="006699"/>
                </a:solidFill>
              </a:rPr>
              <a:t> (International Drama/Theatre and Education Association), </a:t>
            </a:r>
            <a:r>
              <a:rPr lang="en-US" sz="2000" b="1" dirty="0" err="1">
                <a:solidFill>
                  <a:srgbClr val="006699"/>
                </a:solidFill>
              </a:rPr>
              <a:t>InSEA</a:t>
            </a:r>
            <a:r>
              <a:rPr lang="en-US" sz="2000" dirty="0">
                <a:solidFill>
                  <a:srgbClr val="006699"/>
                </a:solidFill>
              </a:rPr>
              <a:t> (International Society for Education through Arts), </a:t>
            </a:r>
            <a:r>
              <a:rPr lang="en-US" sz="2000" b="1" dirty="0">
                <a:solidFill>
                  <a:srgbClr val="006699"/>
                </a:solidFill>
              </a:rPr>
              <a:t>ISME</a:t>
            </a:r>
            <a:r>
              <a:rPr lang="en-US" sz="2000" dirty="0">
                <a:solidFill>
                  <a:srgbClr val="006699"/>
                </a:solidFill>
              </a:rPr>
              <a:t> (International Society for Music Education</a:t>
            </a:r>
            <a:r>
              <a:rPr lang="sl-SI" sz="2000" dirty="0">
                <a:solidFill>
                  <a:srgbClr val="006699"/>
                </a:solidFill>
              </a:rPr>
              <a:t>).</a:t>
            </a:r>
          </a:p>
          <a:p>
            <a:pPr marL="0" indent="0">
              <a:buNone/>
            </a:pP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V EU državah so vzpostavljeni </a:t>
            </a:r>
            <a:r>
              <a:rPr lang="sl-SI" altLang="sl-SI" sz="20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različni modeli mrež KUV in koordinatorjev KUV </a:t>
            </a: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(lokalni, regionalni, nacionalni) – primeri dobrih praks: Nemčija, Škotska, Nizozemska in Norveška.</a:t>
            </a:r>
          </a:p>
          <a:p>
            <a:pPr marL="0" indent="0">
              <a:buNone/>
            </a:pPr>
            <a:r>
              <a:rPr lang="sl-SI" altLang="sl-SI" sz="20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V Sloveniji gradimo Nacionalno mrežo KUV od leta 2014.</a:t>
            </a:r>
          </a:p>
          <a:p>
            <a:pPr marL="0" indent="0">
              <a:buNone/>
            </a:pPr>
            <a:endParaRPr lang="sl-SI" sz="2200" dirty="0">
              <a:solidFill>
                <a:srgbClr val="280070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sl-SI" sz="2600" dirty="0">
              <a:solidFill>
                <a:srgbClr val="28007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72" y="2649666"/>
            <a:ext cx="1592919" cy="113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3484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>
            <a:extLst>
              <a:ext uri="{FF2B5EF4-FFF2-40B4-BE49-F238E27FC236}">
                <a16:creationId xmlns:a16="http://schemas.microsoft.com/office/drawing/2014/main" id="{A53CF880-C38C-4C04-90AB-F4A1A18A96DD}"/>
              </a:ext>
            </a:extLst>
          </p:cNvPr>
          <p:cNvSpPr/>
          <p:nvPr/>
        </p:nvSpPr>
        <p:spPr>
          <a:xfrm>
            <a:off x="3126103" y="2211767"/>
            <a:ext cx="2866042" cy="1944114"/>
          </a:xfrm>
          <a:prstGeom prst="ellipse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b="1" dirty="0">
                <a:solidFill>
                  <a:srgbClr val="FF66CC"/>
                </a:solidFill>
              </a:rPr>
              <a:t>Nacionalna mreža KUV</a:t>
            </a:r>
          </a:p>
        </p:txBody>
      </p:sp>
      <p:sp>
        <p:nvSpPr>
          <p:cNvPr id="4" name="Elipsa 3">
            <a:extLst>
              <a:ext uri="{FF2B5EF4-FFF2-40B4-BE49-F238E27FC236}">
                <a16:creationId xmlns:a16="http://schemas.microsoft.com/office/drawing/2014/main" id="{C3F16073-2BA6-4807-BBD9-AFA1A21D787E}"/>
              </a:ext>
            </a:extLst>
          </p:cNvPr>
          <p:cNvSpPr/>
          <p:nvPr/>
        </p:nvSpPr>
        <p:spPr>
          <a:xfrm>
            <a:off x="4290473" y="5119460"/>
            <a:ext cx="2831979" cy="1364492"/>
          </a:xfrm>
          <a:prstGeom prst="ellipse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/>
              <a:t>Koordinatorji KUV v vzgojno-izobraževalnih zavodih</a:t>
            </a:r>
          </a:p>
        </p:txBody>
      </p:sp>
      <p:sp>
        <p:nvSpPr>
          <p:cNvPr id="5" name="Elipsa 4">
            <a:extLst>
              <a:ext uri="{FF2B5EF4-FFF2-40B4-BE49-F238E27FC236}">
                <a16:creationId xmlns:a16="http://schemas.microsoft.com/office/drawing/2014/main" id="{A9EF3625-EF77-4286-9C09-0BF4A368C3CE}"/>
              </a:ext>
            </a:extLst>
          </p:cNvPr>
          <p:cNvSpPr/>
          <p:nvPr/>
        </p:nvSpPr>
        <p:spPr>
          <a:xfrm>
            <a:off x="6586628" y="3603902"/>
            <a:ext cx="2491580" cy="1452692"/>
          </a:xfrm>
          <a:prstGeom prst="ellipse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/>
              <a:t>Koordinatorji KUV v lokalnih skupnostih</a:t>
            </a:r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id="{95E88D47-A637-4977-AD30-BA654EC90BB9}"/>
              </a:ext>
            </a:extLst>
          </p:cNvPr>
          <p:cNvSpPr/>
          <p:nvPr/>
        </p:nvSpPr>
        <p:spPr>
          <a:xfrm>
            <a:off x="575722" y="4657773"/>
            <a:ext cx="2388093" cy="1132970"/>
          </a:xfrm>
          <a:prstGeom prst="ellipse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/>
              <a:t>Koordinatorji KUV v kulturnih ustanovah</a:t>
            </a:r>
          </a:p>
        </p:txBody>
      </p:sp>
      <p:sp>
        <p:nvSpPr>
          <p:cNvPr id="9" name="Pravokotnik: zaokroženi vogali 8">
            <a:extLst>
              <a:ext uri="{FF2B5EF4-FFF2-40B4-BE49-F238E27FC236}">
                <a16:creationId xmlns:a16="http://schemas.microsoft.com/office/drawing/2014/main" id="{191E89B9-80A1-4277-8CA6-3972B92AD79E}"/>
              </a:ext>
            </a:extLst>
          </p:cNvPr>
          <p:cNvSpPr/>
          <p:nvPr/>
        </p:nvSpPr>
        <p:spPr>
          <a:xfrm>
            <a:off x="7240641" y="168726"/>
            <a:ext cx="1574883" cy="715477"/>
          </a:xfrm>
          <a:prstGeom prst="roundRect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/>
              <a:t>NO KUV:</a:t>
            </a:r>
          </a:p>
          <a:p>
            <a:pPr algn="ctr"/>
            <a:r>
              <a:rPr lang="sl-SI" sz="1600" dirty="0"/>
              <a:t>MK, MIZŠ, ZRSŠ</a:t>
            </a:r>
          </a:p>
        </p:txBody>
      </p:sp>
      <p:sp>
        <p:nvSpPr>
          <p:cNvPr id="10" name="Pravokotnik: zaokroženi vogali 9">
            <a:extLst>
              <a:ext uri="{FF2B5EF4-FFF2-40B4-BE49-F238E27FC236}">
                <a16:creationId xmlns:a16="http://schemas.microsoft.com/office/drawing/2014/main" id="{01D7F192-492E-4DB2-83C1-829C60791092}"/>
              </a:ext>
            </a:extLst>
          </p:cNvPr>
          <p:cNvSpPr/>
          <p:nvPr/>
        </p:nvSpPr>
        <p:spPr>
          <a:xfrm>
            <a:off x="470517" y="1688977"/>
            <a:ext cx="1447897" cy="468299"/>
          </a:xfrm>
          <a:prstGeom prst="round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/>
              <a:t>PO KB in KO KB </a:t>
            </a:r>
          </a:p>
        </p:txBody>
      </p:sp>
      <p:sp>
        <p:nvSpPr>
          <p:cNvPr id="12" name="Elipsa 11">
            <a:extLst>
              <a:ext uri="{FF2B5EF4-FFF2-40B4-BE49-F238E27FC236}">
                <a16:creationId xmlns:a16="http://schemas.microsoft.com/office/drawing/2014/main" id="{255608BE-2AAE-4DAF-A2BB-CCF0823AE6CC}"/>
              </a:ext>
            </a:extLst>
          </p:cNvPr>
          <p:cNvSpPr/>
          <p:nvPr/>
        </p:nvSpPr>
        <p:spPr>
          <a:xfrm>
            <a:off x="4008520" y="168726"/>
            <a:ext cx="1773548" cy="1299491"/>
          </a:xfrm>
          <a:prstGeom prst="ellipse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/>
              <a:t>Nacionalni koordinatorji KUV na MK, MIZŠ in ZRSŠ</a:t>
            </a:r>
          </a:p>
        </p:txBody>
      </p:sp>
      <p:sp>
        <p:nvSpPr>
          <p:cNvPr id="13" name="Elipsa 12">
            <a:extLst>
              <a:ext uri="{FF2B5EF4-FFF2-40B4-BE49-F238E27FC236}">
                <a16:creationId xmlns:a16="http://schemas.microsoft.com/office/drawing/2014/main" id="{EC4A6F31-FCF5-4036-873C-25419A5119B9}"/>
              </a:ext>
            </a:extLst>
          </p:cNvPr>
          <p:cNvSpPr/>
          <p:nvPr/>
        </p:nvSpPr>
        <p:spPr>
          <a:xfrm>
            <a:off x="195309" y="2772288"/>
            <a:ext cx="2450289" cy="1244036"/>
          </a:xfrm>
          <a:prstGeom prst="ellipse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/>
              <a:t>Nacionalni koordinatorji KUV po področjih kulture/umetnosti</a:t>
            </a:r>
          </a:p>
        </p:txBody>
      </p:sp>
      <p:cxnSp>
        <p:nvCxnSpPr>
          <p:cNvPr id="38" name="Raven puščični povezovalnik 37">
            <a:extLst>
              <a:ext uri="{FF2B5EF4-FFF2-40B4-BE49-F238E27FC236}">
                <a16:creationId xmlns:a16="http://schemas.microsoft.com/office/drawing/2014/main" id="{3A0071FF-6EC9-4065-ACFC-BCE08D1478CB}"/>
              </a:ext>
            </a:extLst>
          </p:cNvPr>
          <p:cNvCxnSpPr>
            <a:cxnSpLocks/>
            <a:stCxn id="6" idx="6"/>
            <a:endCxn id="4" idx="2"/>
          </p:cNvCxnSpPr>
          <p:nvPr/>
        </p:nvCxnSpPr>
        <p:spPr>
          <a:xfrm>
            <a:off x="2963815" y="5224258"/>
            <a:ext cx="1326658" cy="577448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ven puščični povezovalnik 40">
            <a:extLst>
              <a:ext uri="{FF2B5EF4-FFF2-40B4-BE49-F238E27FC236}">
                <a16:creationId xmlns:a16="http://schemas.microsoft.com/office/drawing/2014/main" id="{54B8FB95-D40F-4482-8506-07242EFFEB75}"/>
              </a:ext>
            </a:extLst>
          </p:cNvPr>
          <p:cNvCxnSpPr>
            <a:cxnSpLocks/>
          </p:cNvCxnSpPr>
          <p:nvPr/>
        </p:nvCxnSpPr>
        <p:spPr>
          <a:xfrm>
            <a:off x="4729383" y="4105553"/>
            <a:ext cx="731481" cy="1021303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ven puščični povezovalnik 42">
            <a:extLst>
              <a:ext uri="{FF2B5EF4-FFF2-40B4-BE49-F238E27FC236}">
                <a16:creationId xmlns:a16="http://schemas.microsoft.com/office/drawing/2014/main" id="{E630F103-4A17-45B7-8BF0-097A0416EF2E}"/>
              </a:ext>
            </a:extLst>
          </p:cNvPr>
          <p:cNvCxnSpPr>
            <a:cxnSpLocks/>
          </p:cNvCxnSpPr>
          <p:nvPr/>
        </p:nvCxnSpPr>
        <p:spPr>
          <a:xfrm>
            <a:off x="6045201" y="3399259"/>
            <a:ext cx="1047233" cy="328425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ven puščični povezovalnik 45">
            <a:extLst>
              <a:ext uri="{FF2B5EF4-FFF2-40B4-BE49-F238E27FC236}">
                <a16:creationId xmlns:a16="http://schemas.microsoft.com/office/drawing/2014/main" id="{06DFFCAA-21AB-4FF7-8042-CFE8A5F9E1C1}"/>
              </a:ext>
            </a:extLst>
          </p:cNvPr>
          <p:cNvCxnSpPr>
            <a:cxnSpLocks/>
          </p:cNvCxnSpPr>
          <p:nvPr/>
        </p:nvCxnSpPr>
        <p:spPr>
          <a:xfrm flipH="1">
            <a:off x="5792946" y="881934"/>
            <a:ext cx="1856972" cy="1829273"/>
          </a:xfrm>
          <a:prstGeom prst="straightConnector1">
            <a:avLst/>
          </a:prstGeom>
          <a:ln w="3175"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ven puščični povezovalnik 48">
            <a:extLst>
              <a:ext uri="{FF2B5EF4-FFF2-40B4-BE49-F238E27FC236}">
                <a16:creationId xmlns:a16="http://schemas.microsoft.com/office/drawing/2014/main" id="{FF2163A5-BB10-4E65-8250-D685FC143845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flipH="1">
            <a:off x="1918414" y="818472"/>
            <a:ext cx="2090106" cy="1104655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ven puščični povezovalnik 56">
            <a:extLst>
              <a:ext uri="{FF2B5EF4-FFF2-40B4-BE49-F238E27FC236}">
                <a16:creationId xmlns:a16="http://schemas.microsoft.com/office/drawing/2014/main" id="{4B4136B3-C8BC-415C-8EF3-E40982469269}"/>
              </a:ext>
            </a:extLst>
          </p:cNvPr>
          <p:cNvCxnSpPr>
            <a:cxnSpLocks/>
            <a:stCxn id="10" idx="2"/>
            <a:endCxn id="13" idx="0"/>
          </p:cNvCxnSpPr>
          <p:nvPr/>
        </p:nvCxnSpPr>
        <p:spPr>
          <a:xfrm>
            <a:off x="1194466" y="2157276"/>
            <a:ext cx="225988" cy="615012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aven puščični povezovalnik 60">
            <a:extLst>
              <a:ext uri="{FF2B5EF4-FFF2-40B4-BE49-F238E27FC236}">
                <a16:creationId xmlns:a16="http://schemas.microsoft.com/office/drawing/2014/main" id="{E4024E98-36F7-439C-9C8C-E2FD6F24FACC}"/>
              </a:ext>
            </a:extLst>
          </p:cNvPr>
          <p:cNvCxnSpPr>
            <a:cxnSpLocks/>
            <a:stCxn id="13" idx="4"/>
            <a:endCxn id="6" idx="0"/>
          </p:cNvCxnSpPr>
          <p:nvPr/>
        </p:nvCxnSpPr>
        <p:spPr>
          <a:xfrm>
            <a:off x="1420454" y="4016324"/>
            <a:ext cx="349315" cy="641449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aven puščični povezovalnik 62">
            <a:extLst>
              <a:ext uri="{FF2B5EF4-FFF2-40B4-BE49-F238E27FC236}">
                <a16:creationId xmlns:a16="http://schemas.microsoft.com/office/drawing/2014/main" id="{C46B58C6-1866-469A-BFC6-01F0D2BEDB96}"/>
              </a:ext>
            </a:extLst>
          </p:cNvPr>
          <p:cNvCxnSpPr>
            <a:cxnSpLocks/>
            <a:stCxn id="13" idx="5"/>
            <a:endCxn id="4" idx="1"/>
          </p:cNvCxnSpPr>
          <p:nvPr/>
        </p:nvCxnSpPr>
        <p:spPr>
          <a:xfrm>
            <a:off x="2286761" y="3834139"/>
            <a:ext cx="2418446" cy="1485146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aven puščični povezovalnik 64">
            <a:extLst>
              <a:ext uri="{FF2B5EF4-FFF2-40B4-BE49-F238E27FC236}">
                <a16:creationId xmlns:a16="http://schemas.microsoft.com/office/drawing/2014/main" id="{6E9691B1-50DD-4F7A-B238-2785669F0F95}"/>
              </a:ext>
            </a:extLst>
          </p:cNvPr>
          <p:cNvCxnSpPr>
            <a:cxnSpLocks/>
            <a:stCxn id="13" idx="4"/>
            <a:endCxn id="5" idx="2"/>
          </p:cNvCxnSpPr>
          <p:nvPr/>
        </p:nvCxnSpPr>
        <p:spPr>
          <a:xfrm>
            <a:off x="1420454" y="4016324"/>
            <a:ext cx="5166174" cy="313924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aven puščični povezovalnik 66">
            <a:extLst>
              <a:ext uri="{FF2B5EF4-FFF2-40B4-BE49-F238E27FC236}">
                <a16:creationId xmlns:a16="http://schemas.microsoft.com/office/drawing/2014/main" id="{2D672553-D250-4908-A679-1155B62B2001}"/>
              </a:ext>
            </a:extLst>
          </p:cNvPr>
          <p:cNvCxnSpPr>
            <a:cxnSpLocks/>
          </p:cNvCxnSpPr>
          <p:nvPr/>
        </p:nvCxnSpPr>
        <p:spPr>
          <a:xfrm flipH="1">
            <a:off x="6991721" y="5056594"/>
            <a:ext cx="703307" cy="456439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aven puščični povezovalnik 68">
            <a:extLst>
              <a:ext uri="{FF2B5EF4-FFF2-40B4-BE49-F238E27FC236}">
                <a16:creationId xmlns:a16="http://schemas.microsoft.com/office/drawing/2014/main" id="{2E5D2E02-6233-4D5B-8775-91FB798208BF}"/>
              </a:ext>
            </a:extLst>
          </p:cNvPr>
          <p:cNvCxnSpPr>
            <a:cxnSpLocks/>
            <a:stCxn id="12" idx="5"/>
            <a:endCxn id="5" idx="0"/>
          </p:cNvCxnSpPr>
          <p:nvPr/>
        </p:nvCxnSpPr>
        <p:spPr>
          <a:xfrm>
            <a:off x="5522338" y="1277911"/>
            <a:ext cx="2310080" cy="2325991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aven puščični povezovalnik 70">
            <a:extLst>
              <a:ext uri="{FF2B5EF4-FFF2-40B4-BE49-F238E27FC236}">
                <a16:creationId xmlns:a16="http://schemas.microsoft.com/office/drawing/2014/main" id="{4054EEEE-CB98-46B8-810A-09CBE6F83187}"/>
              </a:ext>
            </a:extLst>
          </p:cNvPr>
          <p:cNvCxnSpPr>
            <a:cxnSpLocks/>
            <a:stCxn id="12" idx="4"/>
            <a:endCxn id="2" idx="0"/>
          </p:cNvCxnSpPr>
          <p:nvPr/>
        </p:nvCxnSpPr>
        <p:spPr>
          <a:xfrm flipH="1">
            <a:off x="4559124" y="1468217"/>
            <a:ext cx="336170" cy="743550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ven puščični povezovalnik 72">
            <a:extLst>
              <a:ext uri="{FF2B5EF4-FFF2-40B4-BE49-F238E27FC236}">
                <a16:creationId xmlns:a16="http://schemas.microsoft.com/office/drawing/2014/main" id="{B53D53D4-2D8F-4C4A-934A-CBECFE5EE005}"/>
              </a:ext>
            </a:extLst>
          </p:cNvPr>
          <p:cNvCxnSpPr>
            <a:cxnSpLocks/>
            <a:stCxn id="2" idx="3"/>
            <a:endCxn id="6" idx="7"/>
          </p:cNvCxnSpPr>
          <p:nvPr/>
        </p:nvCxnSpPr>
        <p:spPr>
          <a:xfrm flipH="1">
            <a:off x="2614087" y="3871172"/>
            <a:ext cx="931738" cy="952521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ven puščični povezovalnik 74">
            <a:extLst>
              <a:ext uri="{FF2B5EF4-FFF2-40B4-BE49-F238E27FC236}">
                <a16:creationId xmlns:a16="http://schemas.microsoft.com/office/drawing/2014/main" id="{00AD03DC-5C4B-476F-B74C-DF892AE3309C}"/>
              </a:ext>
            </a:extLst>
          </p:cNvPr>
          <p:cNvCxnSpPr>
            <a:cxnSpLocks/>
          </p:cNvCxnSpPr>
          <p:nvPr/>
        </p:nvCxnSpPr>
        <p:spPr>
          <a:xfrm>
            <a:off x="1900959" y="1935393"/>
            <a:ext cx="1423488" cy="731144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aven puščični povezovalnik 92">
            <a:extLst>
              <a:ext uri="{FF2B5EF4-FFF2-40B4-BE49-F238E27FC236}">
                <a16:creationId xmlns:a16="http://schemas.microsoft.com/office/drawing/2014/main" id="{15180800-4B8A-493C-8BCD-28C2D46D652F}"/>
              </a:ext>
            </a:extLst>
          </p:cNvPr>
          <p:cNvCxnSpPr>
            <a:cxnSpLocks/>
          </p:cNvCxnSpPr>
          <p:nvPr/>
        </p:nvCxnSpPr>
        <p:spPr>
          <a:xfrm flipH="1">
            <a:off x="2035320" y="975996"/>
            <a:ext cx="2025397" cy="3740154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aven puščični povezovalnik 105">
            <a:extLst>
              <a:ext uri="{FF2B5EF4-FFF2-40B4-BE49-F238E27FC236}">
                <a16:creationId xmlns:a16="http://schemas.microsoft.com/office/drawing/2014/main" id="{28A9077E-DAD0-484A-866C-4CDE6612BD24}"/>
              </a:ext>
            </a:extLst>
          </p:cNvPr>
          <p:cNvCxnSpPr>
            <a:cxnSpLocks/>
            <a:stCxn id="12" idx="7"/>
            <a:endCxn id="9" idx="1"/>
          </p:cNvCxnSpPr>
          <p:nvPr/>
        </p:nvCxnSpPr>
        <p:spPr>
          <a:xfrm>
            <a:off x="5522338" y="359032"/>
            <a:ext cx="1718303" cy="167433"/>
          </a:xfrm>
          <a:prstGeom prst="straightConnector1">
            <a:avLst/>
          </a:prstGeom>
          <a:ln w="3175"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Raven puščični povezovalnik 111">
            <a:extLst>
              <a:ext uri="{FF2B5EF4-FFF2-40B4-BE49-F238E27FC236}">
                <a16:creationId xmlns:a16="http://schemas.microsoft.com/office/drawing/2014/main" id="{F5D5CC29-C8F6-4450-B24F-4A06BA8E8CB6}"/>
              </a:ext>
            </a:extLst>
          </p:cNvPr>
          <p:cNvCxnSpPr>
            <a:cxnSpLocks/>
            <a:stCxn id="13" idx="6"/>
            <a:endCxn id="2" idx="2"/>
          </p:cNvCxnSpPr>
          <p:nvPr/>
        </p:nvCxnSpPr>
        <p:spPr>
          <a:xfrm flipV="1">
            <a:off x="2645598" y="3183824"/>
            <a:ext cx="480505" cy="210482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Pravokotnik 113">
            <a:extLst>
              <a:ext uri="{FF2B5EF4-FFF2-40B4-BE49-F238E27FC236}">
                <a16:creationId xmlns:a16="http://schemas.microsoft.com/office/drawing/2014/main" id="{17F8BC07-9574-4FF9-9222-3717A8E8043D}"/>
              </a:ext>
            </a:extLst>
          </p:cNvPr>
          <p:cNvSpPr/>
          <p:nvPr/>
        </p:nvSpPr>
        <p:spPr>
          <a:xfrm>
            <a:off x="7467125" y="2157275"/>
            <a:ext cx="1481566" cy="714029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>
                <a:solidFill>
                  <a:srgbClr val="006699"/>
                </a:solidFill>
              </a:rPr>
              <a:t>Lokalne mreže KUV</a:t>
            </a:r>
          </a:p>
        </p:txBody>
      </p:sp>
      <p:cxnSp>
        <p:nvCxnSpPr>
          <p:cNvPr id="122" name="Raven puščični povezovalnik 121">
            <a:extLst>
              <a:ext uri="{FF2B5EF4-FFF2-40B4-BE49-F238E27FC236}">
                <a16:creationId xmlns:a16="http://schemas.microsoft.com/office/drawing/2014/main" id="{9A9848E9-85BD-4544-87AD-25099FC86068}"/>
              </a:ext>
            </a:extLst>
          </p:cNvPr>
          <p:cNvCxnSpPr>
            <a:cxnSpLocks/>
          </p:cNvCxnSpPr>
          <p:nvPr/>
        </p:nvCxnSpPr>
        <p:spPr>
          <a:xfrm flipH="1">
            <a:off x="8260105" y="2897838"/>
            <a:ext cx="187626" cy="739526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aven puščični povezovalnik 123">
            <a:extLst>
              <a:ext uri="{FF2B5EF4-FFF2-40B4-BE49-F238E27FC236}">
                <a16:creationId xmlns:a16="http://schemas.microsoft.com/office/drawing/2014/main" id="{5DAAE07D-E188-4F9A-B2B2-DE472C5090F5}"/>
              </a:ext>
            </a:extLst>
          </p:cNvPr>
          <p:cNvCxnSpPr>
            <a:cxnSpLocks/>
            <a:stCxn id="114" idx="1"/>
          </p:cNvCxnSpPr>
          <p:nvPr/>
        </p:nvCxnSpPr>
        <p:spPr>
          <a:xfrm flipH="1">
            <a:off x="5697435" y="2514290"/>
            <a:ext cx="1769690" cy="2646798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Raven puščični povezovalnik 126">
            <a:extLst>
              <a:ext uri="{FF2B5EF4-FFF2-40B4-BE49-F238E27FC236}">
                <a16:creationId xmlns:a16="http://schemas.microsoft.com/office/drawing/2014/main" id="{07A19370-5BB1-4768-91B7-F72E181040B4}"/>
              </a:ext>
            </a:extLst>
          </p:cNvPr>
          <p:cNvCxnSpPr>
            <a:cxnSpLocks/>
            <a:stCxn id="114" idx="1"/>
            <a:endCxn id="2" idx="6"/>
          </p:cNvCxnSpPr>
          <p:nvPr/>
        </p:nvCxnSpPr>
        <p:spPr>
          <a:xfrm flipH="1">
            <a:off x="5992145" y="2514290"/>
            <a:ext cx="1474980" cy="669534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Raven puščični povezovalnik 131">
            <a:extLst>
              <a:ext uri="{FF2B5EF4-FFF2-40B4-BE49-F238E27FC236}">
                <a16:creationId xmlns:a16="http://schemas.microsoft.com/office/drawing/2014/main" id="{E9C68193-BAC7-4D90-9CC6-14E21308B7A7}"/>
              </a:ext>
            </a:extLst>
          </p:cNvPr>
          <p:cNvCxnSpPr>
            <a:cxnSpLocks/>
            <a:stCxn id="6" idx="6"/>
            <a:endCxn id="114" idx="2"/>
          </p:cNvCxnSpPr>
          <p:nvPr/>
        </p:nvCxnSpPr>
        <p:spPr>
          <a:xfrm flipV="1">
            <a:off x="2963815" y="2871304"/>
            <a:ext cx="5244093" cy="2352954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Pravokotnik 136">
            <a:extLst>
              <a:ext uri="{FF2B5EF4-FFF2-40B4-BE49-F238E27FC236}">
                <a16:creationId xmlns:a16="http://schemas.microsoft.com/office/drawing/2014/main" id="{3EB44266-406F-432A-901D-8A4E846B602C}"/>
              </a:ext>
            </a:extLst>
          </p:cNvPr>
          <p:cNvSpPr/>
          <p:nvPr/>
        </p:nvSpPr>
        <p:spPr>
          <a:xfrm>
            <a:off x="146900" y="6118268"/>
            <a:ext cx="1874648" cy="571058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dirty="0">
                <a:solidFill>
                  <a:srgbClr val="006699"/>
                </a:solidFill>
              </a:rPr>
              <a:t>Mreže področij KUV</a:t>
            </a:r>
          </a:p>
        </p:txBody>
      </p:sp>
      <p:cxnSp>
        <p:nvCxnSpPr>
          <p:cNvPr id="155" name="Raven puščični povezovalnik 154">
            <a:extLst>
              <a:ext uri="{FF2B5EF4-FFF2-40B4-BE49-F238E27FC236}">
                <a16:creationId xmlns:a16="http://schemas.microsoft.com/office/drawing/2014/main" id="{4FF490BE-517B-447C-8E14-C8527D4CA36E}"/>
              </a:ext>
            </a:extLst>
          </p:cNvPr>
          <p:cNvCxnSpPr>
            <a:cxnSpLocks/>
            <a:stCxn id="6" idx="4"/>
          </p:cNvCxnSpPr>
          <p:nvPr/>
        </p:nvCxnSpPr>
        <p:spPr>
          <a:xfrm flipH="1">
            <a:off x="1595111" y="5790743"/>
            <a:ext cx="174658" cy="327525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Raven puščični povezovalnik 161">
            <a:extLst>
              <a:ext uri="{FF2B5EF4-FFF2-40B4-BE49-F238E27FC236}">
                <a16:creationId xmlns:a16="http://schemas.microsoft.com/office/drawing/2014/main" id="{9C9B7070-24A4-4ADF-8088-3F51501908BC}"/>
              </a:ext>
            </a:extLst>
          </p:cNvPr>
          <p:cNvCxnSpPr>
            <a:cxnSpLocks/>
          </p:cNvCxnSpPr>
          <p:nvPr/>
        </p:nvCxnSpPr>
        <p:spPr>
          <a:xfrm flipV="1">
            <a:off x="389816" y="3834139"/>
            <a:ext cx="182608" cy="2253144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en puščični povezovalnik 24">
            <a:extLst>
              <a:ext uri="{FF2B5EF4-FFF2-40B4-BE49-F238E27FC236}">
                <a16:creationId xmlns:a16="http://schemas.microsoft.com/office/drawing/2014/main" id="{515E0AF6-F1DB-4CB0-895E-2DA92987E428}"/>
              </a:ext>
            </a:extLst>
          </p:cNvPr>
          <p:cNvCxnSpPr>
            <a:stCxn id="12" idx="6"/>
          </p:cNvCxnSpPr>
          <p:nvPr/>
        </p:nvCxnSpPr>
        <p:spPr>
          <a:xfrm>
            <a:off x="5782068" y="818472"/>
            <a:ext cx="398119" cy="4361904"/>
          </a:xfrm>
          <a:prstGeom prst="straightConnector1">
            <a:avLst/>
          </a:prstGeom>
          <a:ln>
            <a:solidFill>
              <a:srgbClr val="CC33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78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07433" y="213898"/>
            <a:ext cx="6254151" cy="924789"/>
          </a:xfrm>
        </p:spPr>
        <p:txBody>
          <a:bodyPr>
            <a:normAutofit/>
          </a:bodyPr>
          <a:lstStyle/>
          <a:p>
            <a:pPr algn="ctr"/>
            <a:r>
              <a:rPr lang="sl-SI" altLang="sl-SI" sz="2800" b="1" dirty="0">
                <a:solidFill>
                  <a:srgbClr val="006699"/>
                </a:solidFill>
                <a:latin typeface="+mn-lt"/>
                <a:ea typeface="ＭＳ Ｐゴシック" pitchFamily="34" charset="-128"/>
              </a:rPr>
              <a:t>Zakaj nacionalna mreža KUV in </a:t>
            </a:r>
            <a:br>
              <a:rPr lang="sl-SI" altLang="sl-SI" sz="2800" b="1" dirty="0">
                <a:solidFill>
                  <a:srgbClr val="006699"/>
                </a:solidFill>
                <a:latin typeface="+mn-lt"/>
                <a:ea typeface="ＭＳ Ｐゴシック" pitchFamily="34" charset="-128"/>
              </a:rPr>
            </a:br>
            <a:r>
              <a:rPr lang="sl-SI" altLang="sl-SI" sz="2800" b="1" dirty="0">
                <a:solidFill>
                  <a:srgbClr val="006699"/>
                </a:solidFill>
                <a:latin typeface="+mn-lt"/>
                <a:ea typeface="ＭＳ Ｐゴシック" pitchFamily="34" charset="-128"/>
              </a:rPr>
              <a:t>koordinatorji KUV? </a:t>
            </a:r>
            <a:endParaRPr lang="sl-SI" sz="2800" b="1" dirty="0">
              <a:solidFill>
                <a:srgbClr val="006699"/>
              </a:solidFill>
              <a:latin typeface="+mn-lt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4294967295"/>
          </p:nvPr>
        </p:nvSpPr>
        <p:spPr>
          <a:xfrm>
            <a:off x="142202" y="1388853"/>
            <a:ext cx="8789437" cy="532969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Prispeva k ozaveščanju </a:t>
            </a:r>
            <a:r>
              <a:rPr lang="sl-SI" sz="2000" b="1" dirty="0">
                <a:solidFill>
                  <a:srgbClr val="006699"/>
                </a:solidFill>
              </a:rPr>
              <a:t>o pomenu kulture in umetnosti za osebni razvoj posameznika in družbe kot celote</a:t>
            </a:r>
            <a:r>
              <a:rPr lang="sl-SI" sz="2000" dirty="0">
                <a:solidFill>
                  <a:srgbClr val="006699"/>
                </a:solidFill>
              </a:rPr>
              <a:t>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prispeva k </a:t>
            </a:r>
            <a:r>
              <a:rPr lang="sl-SI" sz="2000" b="1" dirty="0">
                <a:solidFill>
                  <a:srgbClr val="006699"/>
                </a:solidFill>
              </a:rPr>
              <a:t>načrtnejši in organizacijsko učinkovitejši izvedbi kakovostne KUV </a:t>
            </a:r>
            <a:r>
              <a:rPr lang="sl-SI" sz="2000" dirty="0">
                <a:solidFill>
                  <a:srgbClr val="006699"/>
                </a:solidFill>
              </a:rPr>
              <a:t>na lokalni/regionalni in nacionalni ravni         </a:t>
            </a:r>
            <a:r>
              <a:rPr lang="sl-SI" sz="2000" b="1" dirty="0">
                <a:solidFill>
                  <a:srgbClr val="006699"/>
                </a:solidFill>
              </a:rPr>
              <a:t>otrokom in mladim </a:t>
            </a:r>
            <a:r>
              <a:rPr lang="sl-SI" sz="2000" dirty="0">
                <a:solidFill>
                  <a:srgbClr val="006699"/>
                </a:solidFill>
              </a:rPr>
              <a:t>omogočamo boljše poznavanje kulture, </a:t>
            </a:r>
            <a:r>
              <a:rPr lang="sl-SI" sz="2000" b="1" dirty="0">
                <a:solidFill>
                  <a:srgbClr val="006699"/>
                </a:solidFill>
              </a:rPr>
              <a:t>razvoj interesa za umetnost in kulturo, </a:t>
            </a:r>
            <a:r>
              <a:rPr lang="sl-SI" sz="2000" dirty="0">
                <a:solidFill>
                  <a:srgbClr val="006699"/>
                </a:solidFill>
              </a:rPr>
              <a:t>pridobivanje izkušenj na vseh KUV </a:t>
            </a:r>
            <a:r>
              <a:rPr 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področjih       </a:t>
            </a:r>
            <a:r>
              <a:rPr lang="sl-SI" sz="20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razvoj ustvarjalnosti pri otrocih in mladih</a:t>
            </a:r>
            <a:r>
              <a:rPr 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;</a:t>
            </a:r>
            <a:endParaRPr lang="sl-SI" sz="2000" dirty="0">
              <a:solidFill>
                <a:srgbClr val="006699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strokovnim delavcem VIZ in kulturnih ustanov omogoča lažje povezovanje in sodelovanje – nova </a:t>
            </a:r>
            <a:r>
              <a:rPr lang="sl-SI" sz="2000" b="1" dirty="0">
                <a:solidFill>
                  <a:srgbClr val="006699"/>
                </a:solidFill>
              </a:rPr>
              <a:t>kreativna partnerstva</a:t>
            </a:r>
            <a:r>
              <a:rPr lang="sl-SI" sz="2000" dirty="0">
                <a:solidFill>
                  <a:srgbClr val="006699"/>
                </a:solidFill>
              </a:rPr>
              <a:t>, </a:t>
            </a:r>
            <a:r>
              <a:rPr lang="sl-SI" sz="2000" b="1" dirty="0">
                <a:solidFill>
                  <a:srgbClr val="006699"/>
                </a:solidFill>
              </a:rPr>
              <a:t>skupno projektno delo VIZ in kulturnih ustanov/umetnikov       ustvarjalno</a:t>
            </a:r>
            <a:r>
              <a:rPr lang="sl-SI" sz="2000" dirty="0">
                <a:solidFill>
                  <a:srgbClr val="006699"/>
                </a:solidFill>
              </a:rPr>
              <a:t> učenje, inovativno učno okolje;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prispeva k </a:t>
            </a:r>
            <a:r>
              <a:rPr lang="sl-SI" sz="2000" b="1" dirty="0">
                <a:solidFill>
                  <a:srgbClr val="006699"/>
                </a:solidFill>
              </a:rPr>
              <a:t>dostopnejši KUV </a:t>
            </a:r>
            <a:r>
              <a:rPr lang="sl-SI" sz="2000" dirty="0">
                <a:solidFill>
                  <a:srgbClr val="006699"/>
                </a:solidFill>
              </a:rPr>
              <a:t>(organizacijsko, finančno, geografsko …) po vsej Sloveniji;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omogoča lažje </a:t>
            </a:r>
            <a:r>
              <a:rPr lang="sl-SI" sz="2000" b="1" dirty="0">
                <a:solidFill>
                  <a:srgbClr val="006699"/>
                </a:solidFill>
              </a:rPr>
              <a:t>načrtovanje in izvajanje nacionalnih KUV projektov</a:t>
            </a:r>
            <a:r>
              <a:rPr lang="sl-SI" sz="2000" dirty="0">
                <a:solidFill>
                  <a:srgbClr val="006699"/>
                </a:solidFill>
              </a:rPr>
              <a:t>;</a:t>
            </a:r>
            <a:r>
              <a:rPr lang="sl-SI" sz="2000" b="1" dirty="0">
                <a:solidFill>
                  <a:srgbClr val="006699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omogoča </a:t>
            </a:r>
            <a:r>
              <a:rPr lang="sl-SI" sz="2000" b="1" dirty="0">
                <a:solidFill>
                  <a:srgbClr val="006699"/>
                </a:solidFill>
              </a:rPr>
              <a:t>skupno izobraževanje </a:t>
            </a:r>
            <a:r>
              <a:rPr lang="sl-SI" sz="2000" dirty="0">
                <a:solidFill>
                  <a:srgbClr val="006699"/>
                </a:solidFill>
              </a:rPr>
              <a:t>strokovnih delavcev VIZ in kulturnih ustanov (na nacionalni, regionalni ali lokalni ravni);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izboljša </a:t>
            </a:r>
            <a:r>
              <a:rPr lang="sl-SI" sz="2000" b="1" dirty="0">
                <a:solidFill>
                  <a:srgbClr val="006699"/>
                </a:solidFill>
              </a:rPr>
              <a:t>informiranost</a:t>
            </a:r>
            <a:r>
              <a:rPr lang="sl-SI" sz="2000" dirty="0">
                <a:solidFill>
                  <a:srgbClr val="006699"/>
                </a:solidFill>
              </a:rPr>
              <a:t> </a:t>
            </a:r>
            <a:r>
              <a:rPr lang="en-US" sz="2000" dirty="0">
                <a:solidFill>
                  <a:srgbClr val="006699"/>
                </a:solidFill>
              </a:rPr>
              <a:t>– </a:t>
            </a:r>
            <a:r>
              <a:rPr lang="sl-SI" sz="2000" b="1" dirty="0">
                <a:solidFill>
                  <a:srgbClr val="006699"/>
                </a:solidFill>
              </a:rPr>
              <a:t>mesečna o</a:t>
            </a:r>
            <a:r>
              <a:rPr lang="en-US" sz="2000" b="1" dirty="0" err="1">
                <a:solidFill>
                  <a:srgbClr val="006699"/>
                </a:solidFill>
              </a:rPr>
              <a:t>bvestila</a:t>
            </a:r>
            <a:r>
              <a:rPr lang="en-US" sz="2000" b="1" dirty="0">
                <a:solidFill>
                  <a:srgbClr val="006699"/>
                </a:solidFill>
              </a:rPr>
              <a:t> </a:t>
            </a:r>
            <a:r>
              <a:rPr lang="en-US" sz="2000" b="1" dirty="0" err="1">
                <a:solidFill>
                  <a:srgbClr val="006699"/>
                </a:solidFill>
              </a:rPr>
              <a:t>za</a:t>
            </a:r>
            <a:r>
              <a:rPr lang="en-US" sz="2000" b="1" dirty="0">
                <a:solidFill>
                  <a:srgbClr val="006699"/>
                </a:solidFill>
              </a:rPr>
              <a:t> </a:t>
            </a:r>
            <a:r>
              <a:rPr lang="sl-SI" sz="2000" b="1" dirty="0">
                <a:solidFill>
                  <a:srgbClr val="006699"/>
                </a:solidFill>
              </a:rPr>
              <a:t>r</a:t>
            </a:r>
            <a:r>
              <a:rPr lang="en-US" sz="2000" b="1" dirty="0" err="1">
                <a:solidFill>
                  <a:srgbClr val="006699"/>
                </a:solidFill>
              </a:rPr>
              <a:t>egistrirane</a:t>
            </a:r>
            <a:r>
              <a:rPr lang="en-US" sz="2000" b="1" dirty="0">
                <a:solidFill>
                  <a:srgbClr val="006699"/>
                </a:solidFill>
              </a:rPr>
              <a:t> </a:t>
            </a:r>
            <a:r>
              <a:rPr lang="en-US" sz="2000" b="1" dirty="0" err="1">
                <a:solidFill>
                  <a:srgbClr val="006699"/>
                </a:solidFill>
              </a:rPr>
              <a:t>koordinatorje</a:t>
            </a:r>
            <a:r>
              <a:rPr lang="en-US" sz="2000" b="1" dirty="0">
                <a:solidFill>
                  <a:srgbClr val="006699"/>
                </a:solidFill>
              </a:rPr>
              <a:t> KUV</a:t>
            </a:r>
            <a:r>
              <a:rPr lang="sl-SI" sz="2000" dirty="0">
                <a:solidFill>
                  <a:srgbClr val="006699"/>
                </a:solidFill>
              </a:rPr>
              <a:t> </a:t>
            </a:r>
            <a:r>
              <a:rPr lang="en-US" sz="2000" dirty="0">
                <a:solidFill>
                  <a:srgbClr val="006699"/>
                </a:solidFill>
              </a:rPr>
              <a:t>–</a:t>
            </a:r>
            <a:r>
              <a:rPr lang="sl-SI" sz="2000" dirty="0">
                <a:solidFill>
                  <a:srgbClr val="006699"/>
                </a:solidFill>
              </a:rPr>
              <a:t> sistema obveščanja o aktualnih dogodkih na področju KUV.</a:t>
            </a:r>
          </a:p>
        </p:txBody>
      </p:sp>
      <p:sp>
        <p:nvSpPr>
          <p:cNvPr id="4" name="Desna puščica 3"/>
          <p:cNvSpPr/>
          <p:nvPr/>
        </p:nvSpPr>
        <p:spPr>
          <a:xfrm>
            <a:off x="3614896" y="3930730"/>
            <a:ext cx="317395" cy="122969"/>
          </a:xfrm>
          <a:prstGeom prst="righ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rgbClr val="FF66FF"/>
              </a:solidFill>
            </a:endParaRPr>
          </a:p>
        </p:txBody>
      </p:sp>
      <p:sp>
        <p:nvSpPr>
          <p:cNvPr id="5" name="Desna puščica 3">
            <a:extLst>
              <a:ext uri="{FF2B5EF4-FFF2-40B4-BE49-F238E27FC236}">
                <a16:creationId xmlns:a16="http://schemas.microsoft.com/office/drawing/2014/main" id="{C6E33A8B-8015-47D8-8AA0-C1C22F91F6D4}"/>
              </a:ext>
            </a:extLst>
          </p:cNvPr>
          <p:cNvSpPr/>
          <p:nvPr/>
        </p:nvSpPr>
        <p:spPr>
          <a:xfrm flipV="1">
            <a:off x="4297737" y="2457752"/>
            <a:ext cx="317395" cy="122968"/>
          </a:xfrm>
          <a:prstGeom prst="righ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rgbClr val="FF66FF"/>
              </a:solidFill>
            </a:endParaRPr>
          </a:p>
        </p:txBody>
      </p:sp>
      <p:sp>
        <p:nvSpPr>
          <p:cNvPr id="6" name="Desna puščica 3">
            <a:extLst>
              <a:ext uri="{FF2B5EF4-FFF2-40B4-BE49-F238E27FC236}">
                <a16:creationId xmlns:a16="http://schemas.microsoft.com/office/drawing/2014/main" id="{145D7CD7-416A-40F7-84CB-661350A1D22C}"/>
              </a:ext>
            </a:extLst>
          </p:cNvPr>
          <p:cNvSpPr/>
          <p:nvPr/>
        </p:nvSpPr>
        <p:spPr>
          <a:xfrm>
            <a:off x="2826247" y="3000424"/>
            <a:ext cx="294778" cy="128353"/>
          </a:xfrm>
          <a:prstGeom prst="righ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rgbClr val="FF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534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3249227" y="585926"/>
            <a:ext cx="5372354" cy="309821"/>
          </a:xfrm>
        </p:spPr>
        <p:txBody>
          <a:bodyPr>
            <a:noAutofit/>
          </a:bodyPr>
          <a:lstStyle/>
          <a:p>
            <a:pPr algn="ctr"/>
            <a:r>
              <a:rPr lang="sl-SI" altLang="sl-SI" sz="2800" b="1" dirty="0">
                <a:solidFill>
                  <a:srgbClr val="006699"/>
                </a:solidFill>
                <a:latin typeface="+mn-lt"/>
                <a:ea typeface="ＭＳ Ｐゴシック" panose="020B0600070205080204" pitchFamily="34" charset="-128"/>
              </a:rPr>
              <a:t>Koordinator KUV</a:t>
            </a:r>
          </a:p>
        </p:txBody>
      </p:sp>
      <p:sp>
        <p:nvSpPr>
          <p:cNvPr id="4099" name="Ograda vsebine 2"/>
          <p:cNvSpPr>
            <a:spLocks noGrp="1"/>
          </p:cNvSpPr>
          <p:nvPr>
            <p:ph idx="4294967295"/>
          </p:nvPr>
        </p:nvSpPr>
        <p:spPr>
          <a:xfrm>
            <a:off x="224624" y="1825233"/>
            <a:ext cx="8694752" cy="55055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sl-SI" sz="20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K</a:t>
            </a:r>
            <a:r>
              <a:rPr lang="sl-SI" altLang="sl-SI" sz="2000" b="1" dirty="0" err="1">
                <a:solidFill>
                  <a:srgbClr val="006699"/>
                </a:solidFill>
                <a:ea typeface="ＭＳ Ｐゴシック" panose="020B0600070205080204" pitchFamily="34" charset="-128"/>
              </a:rPr>
              <a:t>oordinator</a:t>
            </a: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 </a:t>
            </a:r>
            <a:r>
              <a:rPr lang="sl-SI" altLang="sl-SI" sz="20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KUV </a:t>
            </a: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je (k</a:t>
            </a:r>
            <a:r>
              <a:rPr lang="en-US" altLang="sl-SI" sz="2000" dirty="0" err="1">
                <a:solidFill>
                  <a:srgbClr val="006699"/>
                </a:solidFill>
                <a:ea typeface="ＭＳ Ｐゴシック" panose="020B0600070205080204" pitchFamily="34" charset="-128"/>
              </a:rPr>
              <a:t>ontaktna</a:t>
            </a: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)</a:t>
            </a:r>
            <a:r>
              <a:rPr lang="en-US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sl-SI" sz="2000" dirty="0" err="1">
                <a:solidFill>
                  <a:srgbClr val="006699"/>
                </a:solidFill>
                <a:ea typeface="ＭＳ Ｐゴシック" panose="020B0600070205080204" pitchFamily="34" charset="-128"/>
              </a:rPr>
              <a:t>oseba</a:t>
            </a:r>
            <a:r>
              <a:rPr lang="en-US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 </a:t>
            </a: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v:</a:t>
            </a:r>
          </a:p>
          <a:p>
            <a:pPr lvl="1"/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vzgojno-izobraževalnem zavodu,</a:t>
            </a:r>
          </a:p>
          <a:p>
            <a:pPr lvl="1"/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kulturni ustanovi, </a:t>
            </a:r>
          </a:p>
          <a:p>
            <a:pPr lvl="1"/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lokalni skupnosti, </a:t>
            </a:r>
          </a:p>
          <a:p>
            <a:pPr lvl="1"/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agenciji, ministrstvu …, ki: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skrbi za razvoj KUV v svoji ustanovi,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skrbi za povezovanje z drugimi koordinatorji oziroma partnerji KUV,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skrbi za povezovanje v </a:t>
            </a:r>
            <a:r>
              <a:rPr lang="sl-SI" altLang="sl-SI" sz="2000" b="1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Nacionalno mrežo KUV</a:t>
            </a: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.</a:t>
            </a:r>
          </a:p>
          <a:p>
            <a:pPr marL="0" indent="0">
              <a:buNone/>
            </a:pPr>
            <a:endParaRPr lang="sl-SI" altLang="sl-SI" sz="2000" dirty="0">
              <a:solidFill>
                <a:srgbClr val="006699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sl-SI" altLang="sl-SI" sz="2000" dirty="0">
                <a:solidFill>
                  <a:srgbClr val="006699"/>
                </a:solidFill>
                <a:ea typeface="ＭＳ Ｐゴシック" panose="020B0600070205080204" pitchFamily="34" charset="-128"/>
              </a:rPr>
              <a:t>Iz posamezne ustanove (VIZ, kulturne ustanove …) se lahko v mrežo vključi več koordinatorjev KUV. </a:t>
            </a:r>
          </a:p>
          <a:p>
            <a:pPr marL="0" indent="0">
              <a:buNone/>
            </a:pPr>
            <a:endParaRPr lang="sl-SI" altLang="sl-SI" sz="2000" dirty="0">
              <a:solidFill>
                <a:srgbClr val="CC3399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altLang="sl-SI" sz="2000" dirty="0">
              <a:solidFill>
                <a:srgbClr val="28007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8316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390800" y="177671"/>
            <a:ext cx="4133692" cy="1156225"/>
          </a:xfrm>
        </p:spPr>
        <p:txBody>
          <a:bodyPr>
            <a:noAutofit/>
          </a:bodyPr>
          <a:lstStyle/>
          <a:p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400" b="1" dirty="0">
                <a:solidFill>
                  <a:srgbClr val="006699"/>
                </a:solidFill>
                <a:ea typeface="ＭＳ Ｐゴシック" pitchFamily="34" charset="-128"/>
              </a:rPr>
            </a:br>
            <a:endParaRPr lang="sl-SI" sz="2800" dirty="0">
              <a:solidFill>
                <a:srgbClr val="280070"/>
              </a:solidFill>
            </a:endParaRPr>
          </a:p>
        </p:txBody>
      </p:sp>
      <p:graphicFrame>
        <p:nvGraphicFramePr>
          <p:cNvPr id="5" name="Označba mest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644916"/>
              </p:ext>
            </p:extLst>
          </p:nvPr>
        </p:nvGraphicFramePr>
        <p:xfrm>
          <a:off x="6819507" y="1402242"/>
          <a:ext cx="2090577" cy="5090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0577">
                  <a:extLst>
                    <a:ext uri="{9D8B030D-6E8A-4147-A177-3AD203B41FA5}">
                      <a16:colId xmlns:a16="http://schemas.microsoft.com/office/drawing/2014/main" val="4030207497"/>
                    </a:ext>
                  </a:extLst>
                </a:gridCol>
              </a:tblGrid>
              <a:tr h="400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Nacionalni</a:t>
                      </a:r>
                      <a:r>
                        <a:rPr lang="sl-SI" sz="15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področni koordinatorji </a:t>
                      </a:r>
                      <a:r>
                        <a:rPr lang="sl-SI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KUV:</a:t>
                      </a:r>
                    </a:p>
                  </a:txBody>
                  <a:tcPr marL="38293" marR="38293" marT="0" marB="0">
                    <a:solidFill>
                      <a:srgbClr val="CF39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964604"/>
                  </a:ext>
                </a:extLst>
              </a:tr>
              <a:tr h="2561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 err="1">
                          <a:effectLst/>
                        </a:rPr>
                        <a:t>Bralna</a:t>
                      </a:r>
                      <a:r>
                        <a:rPr lang="en-US" sz="1500" b="0" dirty="0">
                          <a:effectLst/>
                        </a:rPr>
                        <a:t> </a:t>
                      </a:r>
                      <a:r>
                        <a:rPr lang="en-US" sz="1500" b="0" dirty="0" err="1">
                          <a:effectLst/>
                        </a:rPr>
                        <a:t>kultura</a:t>
                      </a:r>
                      <a:r>
                        <a:rPr lang="en-US" sz="1500" b="0" dirty="0">
                          <a:effectLst/>
                        </a:rPr>
                        <a:t> (JAK)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357219"/>
                  </a:ext>
                </a:extLst>
              </a:tr>
              <a:tr h="400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 err="1">
                          <a:effectLst/>
                        </a:rPr>
                        <a:t>Bralna</a:t>
                      </a:r>
                      <a:r>
                        <a:rPr lang="en-US" sz="1500" b="0" dirty="0">
                          <a:effectLst/>
                        </a:rPr>
                        <a:t> </a:t>
                      </a:r>
                      <a:r>
                        <a:rPr lang="en-US" sz="1500" b="0" dirty="0" err="1">
                          <a:effectLst/>
                        </a:rPr>
                        <a:t>kultura</a:t>
                      </a:r>
                      <a:r>
                        <a:rPr lang="en-US" sz="1500" b="0" dirty="0">
                          <a:effectLst/>
                        </a:rPr>
                        <a:t> (</a:t>
                      </a:r>
                      <a:r>
                        <a:rPr lang="en-US" sz="1500" b="0" dirty="0" err="1">
                          <a:effectLst/>
                        </a:rPr>
                        <a:t>splošne</a:t>
                      </a:r>
                      <a:r>
                        <a:rPr lang="en-US" sz="1500" b="0" dirty="0">
                          <a:effectLst/>
                        </a:rPr>
                        <a:t> </a:t>
                      </a:r>
                      <a:r>
                        <a:rPr lang="en-US" sz="1500" b="0" dirty="0" err="1">
                          <a:effectLst/>
                        </a:rPr>
                        <a:t>knjižnice</a:t>
                      </a:r>
                      <a:r>
                        <a:rPr lang="en-US" sz="1500" b="0" dirty="0">
                          <a:effectLst/>
                        </a:rPr>
                        <a:t> + NUK)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272537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 err="1">
                          <a:effectLst/>
                        </a:rPr>
                        <a:t>Glasba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491889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effectLst/>
                        </a:rPr>
                        <a:t>Film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044636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 err="1">
                          <a:effectLst/>
                        </a:rPr>
                        <a:t>Gledališče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815617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 err="1">
                          <a:effectLst/>
                        </a:rPr>
                        <a:t>Ples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890251"/>
                  </a:ext>
                </a:extLst>
              </a:tr>
              <a:tr h="2659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 err="1">
                          <a:effectLst/>
                        </a:rPr>
                        <a:t>Vizualna</a:t>
                      </a:r>
                      <a:r>
                        <a:rPr lang="en-US" sz="1500" b="0" dirty="0">
                          <a:effectLst/>
                        </a:rPr>
                        <a:t> </a:t>
                      </a:r>
                      <a:r>
                        <a:rPr lang="en-US" sz="1500" b="0" dirty="0" err="1">
                          <a:effectLst/>
                        </a:rPr>
                        <a:t>umetnost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71163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 err="1">
                          <a:effectLst/>
                        </a:rPr>
                        <a:t>Intermedijska</a:t>
                      </a:r>
                      <a:r>
                        <a:rPr lang="en-US" sz="1500" b="0" dirty="0">
                          <a:effectLst/>
                        </a:rPr>
                        <a:t> </a:t>
                      </a:r>
                      <a:r>
                        <a:rPr lang="en-US" sz="1500" b="0" dirty="0" err="1">
                          <a:effectLst/>
                        </a:rPr>
                        <a:t>umetnost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860636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 err="1">
                          <a:effectLst/>
                        </a:rPr>
                        <a:t>Arhitektura</a:t>
                      </a:r>
                      <a:r>
                        <a:rPr lang="en-US" sz="1500" b="0" dirty="0">
                          <a:effectLst/>
                        </a:rPr>
                        <a:t> in </a:t>
                      </a:r>
                      <a:r>
                        <a:rPr lang="en-US" sz="1500" b="0" dirty="0" err="1">
                          <a:effectLst/>
                        </a:rPr>
                        <a:t>oblikovanje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726852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 err="1">
                          <a:effectLst/>
                        </a:rPr>
                        <a:t>Kulturna</a:t>
                      </a:r>
                      <a:r>
                        <a:rPr lang="en-US" sz="1500" b="0" dirty="0">
                          <a:effectLst/>
                        </a:rPr>
                        <a:t> </a:t>
                      </a:r>
                      <a:r>
                        <a:rPr lang="en-US" sz="1500" b="0" dirty="0" err="1">
                          <a:effectLst/>
                        </a:rPr>
                        <a:t>dediščina</a:t>
                      </a:r>
                      <a:r>
                        <a:rPr lang="en-US" sz="1500" b="0" dirty="0">
                          <a:effectLst/>
                        </a:rPr>
                        <a:t> - SMS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026154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 err="1">
                          <a:effectLst/>
                        </a:rPr>
                        <a:t>Kulturna</a:t>
                      </a:r>
                      <a:r>
                        <a:rPr lang="en-US" sz="1500" b="0" dirty="0">
                          <a:effectLst/>
                        </a:rPr>
                        <a:t> </a:t>
                      </a:r>
                      <a:r>
                        <a:rPr lang="en-US" sz="1500" b="0" dirty="0" err="1">
                          <a:effectLst/>
                        </a:rPr>
                        <a:t>dediščina</a:t>
                      </a:r>
                      <a:r>
                        <a:rPr lang="en-US" sz="1500" b="0" dirty="0">
                          <a:effectLst/>
                        </a:rPr>
                        <a:t> - ZVKDS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690251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 err="1">
                          <a:effectLst/>
                        </a:rPr>
                        <a:t>Arhivska</a:t>
                      </a:r>
                      <a:r>
                        <a:rPr lang="en-US" sz="1500" b="0" dirty="0">
                          <a:effectLst/>
                        </a:rPr>
                        <a:t> </a:t>
                      </a:r>
                      <a:r>
                        <a:rPr lang="en-US" sz="1500" b="0" dirty="0" err="1">
                          <a:effectLst/>
                        </a:rPr>
                        <a:t>dejavnost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78415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effectLst/>
                        </a:rPr>
                        <a:t>JSKD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583638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effectLst/>
                        </a:rPr>
                        <a:t>KUDUS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269403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effectLst/>
                        </a:rPr>
                        <a:t>RTV SLO - TV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514217"/>
                  </a:ext>
                </a:extLst>
              </a:tr>
              <a:tr h="2584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effectLst/>
                        </a:rPr>
                        <a:t>RTV SLO - radio</a:t>
                      </a:r>
                      <a:endParaRPr lang="sl-SI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3" marR="38293" marT="0" marB="0">
                    <a:solidFill>
                      <a:srgbClr val="30A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720652"/>
                  </a:ext>
                </a:extLst>
              </a:tr>
            </a:tbl>
          </a:graphicData>
        </a:graphic>
      </p:graphicFrame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213144" y="1457503"/>
            <a:ext cx="5984078" cy="5176562"/>
          </a:xfrm>
        </p:spPr>
        <p:txBody>
          <a:bodyPr>
            <a:normAutofit/>
          </a:bodyPr>
          <a:lstStyle/>
          <a:p>
            <a:r>
              <a:rPr lang="sl-SI" sz="2000" b="1" dirty="0">
                <a:solidFill>
                  <a:srgbClr val="006699"/>
                </a:solidFill>
              </a:rPr>
              <a:t>Koordinator KUV v kulturni ustanovi in nacionalni področni koordinator KUV</a:t>
            </a:r>
            <a:r>
              <a:rPr lang="sl-SI" sz="2000" dirty="0">
                <a:solidFill>
                  <a:srgbClr val="006699"/>
                </a:solidFill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skrbi za povezovanje z VIZ, z drugimi kulturnimi ustanovami (na področju in med področji) ter drugimi ustanovami (npr. domovi za starejše, mladinskimi centri …);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skrbi za kakovostno KUV ponudbo v svoji ustanovi za različne ciljne skupine (za formalno in neformalno izobraževanje – KUV kot vseživljenjska dimenzija učenja) ter za redno obveščanje strokovne in širše javnosti o tej ponudbi;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se redno dodatno usposablja na področju KUV in sledi strokovnemu razvoju svojega področja;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je tudi svetovalec, mentor in informator za strokovne delavce VIZ, lokalnih skupnosti in druge deležnike na področju KUV.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sl-SI" sz="2400" dirty="0">
              <a:solidFill>
                <a:srgbClr val="28007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sl-SI" sz="2400" dirty="0">
              <a:solidFill>
                <a:srgbClr val="00B0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sl-SI" sz="2400" dirty="0">
              <a:solidFill>
                <a:srgbClr val="00B0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sl-SI" sz="2400" dirty="0">
              <a:solidFill>
                <a:srgbClr val="280070"/>
              </a:solidFill>
            </a:endParaRPr>
          </a:p>
          <a:p>
            <a:endParaRPr lang="sl-SI" dirty="0">
              <a:solidFill>
                <a:srgbClr val="990099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77065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64974" y="216164"/>
            <a:ext cx="6505704" cy="1164566"/>
          </a:xfrm>
        </p:spPr>
        <p:txBody>
          <a:bodyPr>
            <a:noAutofit/>
          </a:bodyPr>
          <a:lstStyle/>
          <a:p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br>
              <a:rPr lang="sl-SI" altLang="sl-SI" sz="2800" b="1" dirty="0">
                <a:solidFill>
                  <a:srgbClr val="280070"/>
                </a:solidFill>
                <a:ea typeface="ＭＳ Ｐゴシック" pitchFamily="34" charset="-128"/>
              </a:rPr>
            </a:br>
            <a:r>
              <a:rPr lang="sl-SI" altLang="sl-SI" sz="2800" b="1" dirty="0">
                <a:solidFill>
                  <a:srgbClr val="006699"/>
                </a:solidFill>
                <a:latin typeface="+mn-lt"/>
                <a:ea typeface="ＭＳ Ｐゴシック" pitchFamily="34" charset="-128"/>
              </a:rPr>
              <a:t>Koordinatorji KUV v kulturnih ustanovah </a:t>
            </a:r>
            <a:br>
              <a:rPr lang="sl-SI" altLang="sl-SI" sz="2800" b="1" dirty="0">
                <a:solidFill>
                  <a:srgbClr val="006699"/>
                </a:solidFill>
                <a:latin typeface="+mn-lt"/>
                <a:ea typeface="ＭＳ Ｐゴシック" pitchFamily="34" charset="-128"/>
              </a:rPr>
            </a:br>
            <a:r>
              <a:rPr lang="sl-SI" altLang="sl-SI" sz="2800" b="1" dirty="0">
                <a:solidFill>
                  <a:srgbClr val="006699"/>
                </a:solidFill>
                <a:latin typeface="+mn-lt"/>
                <a:ea typeface="ＭＳ Ｐゴシック" pitchFamily="34" charset="-128"/>
              </a:rPr>
              <a:t> </a:t>
            </a:r>
            <a:r>
              <a:rPr lang="sl-SI" sz="2800" dirty="0">
                <a:solidFill>
                  <a:srgbClr val="006699"/>
                </a:solidFill>
              </a:rPr>
              <a:t>–</a:t>
            </a:r>
            <a:r>
              <a:rPr lang="sl-SI" altLang="sl-SI" sz="2800" b="1" dirty="0">
                <a:solidFill>
                  <a:srgbClr val="006699"/>
                </a:solidFill>
                <a:latin typeface="+mn-lt"/>
                <a:ea typeface="ＭＳ Ｐゴシック" pitchFamily="34" charset="-128"/>
              </a:rPr>
              <a:t> prednosti vzpostavitve in mreženja </a:t>
            </a:r>
            <a:br>
              <a:rPr lang="sl-SI" altLang="sl-SI" sz="2400" b="1" dirty="0">
                <a:solidFill>
                  <a:srgbClr val="006699"/>
                </a:solidFill>
                <a:ea typeface="ＭＳ Ｐゴシック" pitchFamily="34" charset="-128"/>
              </a:rPr>
            </a:br>
            <a:endParaRPr lang="sl-SI" sz="2800" dirty="0">
              <a:solidFill>
                <a:srgbClr val="006699"/>
              </a:solidFill>
            </a:endParaRP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146332" y="1582376"/>
            <a:ext cx="8997668" cy="5176562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boljša koordinacija področnih kulturnih ustanov in njihova skupna, celovitejša predstavitev in promocija področja KUV;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boljše in pogostejše sodelovanje (na področju in med področji): skupna organizacija strokovnega usposabljanja, skupna priprava strokovnih gradiv; projektno in </a:t>
            </a:r>
            <a:r>
              <a:rPr lang="en-US" sz="2000" dirty="0" err="1">
                <a:solidFill>
                  <a:srgbClr val="006699"/>
                </a:solidFill>
              </a:rPr>
              <a:t>programsk</a:t>
            </a:r>
            <a:r>
              <a:rPr lang="sl-SI" sz="2000" dirty="0">
                <a:solidFill>
                  <a:srgbClr val="006699"/>
                </a:solidFill>
              </a:rPr>
              <a:t>o</a:t>
            </a:r>
            <a:r>
              <a:rPr lang="en-US" sz="2000" dirty="0">
                <a:solidFill>
                  <a:srgbClr val="006699"/>
                </a:solidFill>
              </a:rPr>
              <a:t> </a:t>
            </a:r>
            <a:r>
              <a:rPr lang="en-US" sz="2000" dirty="0" err="1">
                <a:solidFill>
                  <a:srgbClr val="006699"/>
                </a:solidFill>
              </a:rPr>
              <a:t>sodelovanj</a:t>
            </a:r>
            <a:r>
              <a:rPr lang="sl-SI" sz="2000" dirty="0">
                <a:solidFill>
                  <a:srgbClr val="006699"/>
                </a:solidFill>
              </a:rPr>
              <a:t>e (npr. lahko olajša</a:t>
            </a:r>
            <a:r>
              <a:rPr lang="sl-SI" sz="2000" b="1" dirty="0">
                <a:solidFill>
                  <a:srgbClr val="006699"/>
                </a:solidFill>
              </a:rPr>
              <a:t> </a:t>
            </a:r>
            <a:r>
              <a:rPr lang="sl-SI" sz="2000" dirty="0">
                <a:solidFill>
                  <a:srgbClr val="006699"/>
                </a:solidFill>
              </a:rPr>
              <a:t>skupne prijave na razpise);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006699"/>
                </a:solidFill>
              </a:rPr>
              <a:t>p</a:t>
            </a:r>
            <a:r>
              <a:rPr lang="en-US" sz="2000" dirty="0" err="1">
                <a:solidFill>
                  <a:srgbClr val="006699"/>
                </a:solidFill>
              </a:rPr>
              <a:t>renos</a:t>
            </a:r>
            <a:r>
              <a:rPr lang="en-US" sz="2000" dirty="0">
                <a:solidFill>
                  <a:srgbClr val="006699"/>
                </a:solidFill>
              </a:rPr>
              <a:t> </a:t>
            </a:r>
            <a:r>
              <a:rPr lang="en-US" sz="2000" dirty="0" err="1">
                <a:solidFill>
                  <a:srgbClr val="006699"/>
                </a:solidFill>
              </a:rPr>
              <a:t>dobrih</a:t>
            </a:r>
            <a:r>
              <a:rPr lang="en-US" sz="2000" dirty="0">
                <a:solidFill>
                  <a:srgbClr val="006699"/>
                </a:solidFill>
              </a:rPr>
              <a:t> </a:t>
            </a:r>
            <a:r>
              <a:rPr lang="en-US" sz="2000" dirty="0" err="1">
                <a:solidFill>
                  <a:srgbClr val="006699"/>
                </a:solidFill>
              </a:rPr>
              <a:t>praks</a:t>
            </a:r>
            <a:r>
              <a:rPr lang="en-US" sz="2000" dirty="0">
                <a:solidFill>
                  <a:srgbClr val="006699"/>
                </a:solidFill>
              </a:rPr>
              <a:t> med </a:t>
            </a:r>
            <a:r>
              <a:rPr lang="en-US" sz="2000" dirty="0" err="1">
                <a:solidFill>
                  <a:srgbClr val="006699"/>
                </a:solidFill>
              </a:rPr>
              <a:t>ustanovami</a:t>
            </a:r>
            <a:r>
              <a:rPr lang="en-US" sz="2000" dirty="0">
                <a:solidFill>
                  <a:srgbClr val="006699"/>
                </a:solidFill>
              </a:rPr>
              <a:t> </a:t>
            </a:r>
            <a:r>
              <a:rPr lang="sl-SI" sz="2000" dirty="0">
                <a:solidFill>
                  <a:srgbClr val="006699"/>
                </a:solidFill>
              </a:rPr>
              <a:t>– </a:t>
            </a:r>
            <a:r>
              <a:rPr lang="en-US" sz="2000" dirty="0" err="1">
                <a:solidFill>
                  <a:srgbClr val="006699"/>
                </a:solidFill>
              </a:rPr>
              <a:t>spremljav</a:t>
            </a:r>
            <a:r>
              <a:rPr lang="sl-SI" sz="2000" dirty="0">
                <a:solidFill>
                  <a:srgbClr val="006699"/>
                </a:solidFill>
              </a:rPr>
              <a:t>a in primerjava</a:t>
            </a:r>
            <a:r>
              <a:rPr lang="en-US" sz="2000" dirty="0">
                <a:solidFill>
                  <a:srgbClr val="006699"/>
                </a:solidFill>
              </a:rPr>
              <a:t> </a:t>
            </a:r>
            <a:r>
              <a:rPr lang="en-US" sz="2000" dirty="0" err="1">
                <a:solidFill>
                  <a:srgbClr val="006699"/>
                </a:solidFill>
              </a:rPr>
              <a:t>kakovosti</a:t>
            </a:r>
            <a:r>
              <a:rPr lang="en-US" sz="2000" dirty="0">
                <a:solidFill>
                  <a:srgbClr val="006699"/>
                </a:solidFill>
              </a:rPr>
              <a:t> </a:t>
            </a:r>
            <a:r>
              <a:rPr lang="en-US" sz="2000" dirty="0" err="1">
                <a:solidFill>
                  <a:srgbClr val="006699"/>
                </a:solidFill>
              </a:rPr>
              <a:t>vsebin</a:t>
            </a:r>
            <a:r>
              <a:rPr lang="en-US" sz="2000" dirty="0">
                <a:solidFill>
                  <a:srgbClr val="006699"/>
                </a:solidFill>
              </a:rPr>
              <a:t> in </a:t>
            </a:r>
            <a:r>
              <a:rPr lang="en-US" sz="2000" dirty="0" err="1">
                <a:solidFill>
                  <a:srgbClr val="006699"/>
                </a:solidFill>
              </a:rPr>
              <a:t>metod</a:t>
            </a:r>
            <a:r>
              <a:rPr lang="en-US" sz="2000" dirty="0">
                <a:solidFill>
                  <a:srgbClr val="006699"/>
                </a:solidFill>
              </a:rPr>
              <a:t> </a:t>
            </a:r>
            <a:r>
              <a:rPr lang="en-US" sz="2000" dirty="0" err="1">
                <a:solidFill>
                  <a:srgbClr val="006699"/>
                </a:solidFill>
              </a:rPr>
              <a:t>na</a:t>
            </a:r>
            <a:r>
              <a:rPr lang="en-US" sz="2000" dirty="0">
                <a:solidFill>
                  <a:srgbClr val="006699"/>
                </a:solidFill>
              </a:rPr>
              <a:t> </a:t>
            </a:r>
            <a:r>
              <a:rPr lang="en-US" sz="2000" dirty="0" err="1">
                <a:solidFill>
                  <a:srgbClr val="006699"/>
                </a:solidFill>
              </a:rPr>
              <a:t>področju</a:t>
            </a:r>
            <a:r>
              <a:rPr lang="en-US" sz="2000" dirty="0">
                <a:solidFill>
                  <a:srgbClr val="006699"/>
                </a:solidFill>
              </a:rPr>
              <a:t> KUV</a:t>
            </a:r>
            <a:r>
              <a:rPr lang="sl-SI" sz="2000" dirty="0">
                <a:solidFill>
                  <a:srgbClr val="006699"/>
                </a:solidFill>
              </a:rPr>
              <a:t> (velja za posamezno </a:t>
            </a:r>
            <a:r>
              <a:rPr lang="en-US" sz="2000" dirty="0" err="1">
                <a:solidFill>
                  <a:srgbClr val="006699"/>
                </a:solidFill>
              </a:rPr>
              <a:t>področj</a:t>
            </a:r>
            <a:r>
              <a:rPr lang="sl-SI" sz="2000" dirty="0">
                <a:solidFill>
                  <a:srgbClr val="006699"/>
                </a:solidFill>
              </a:rPr>
              <a:t>e</a:t>
            </a:r>
            <a:r>
              <a:rPr lang="en-US" sz="2000" dirty="0">
                <a:solidFill>
                  <a:srgbClr val="006699"/>
                </a:solidFill>
              </a:rPr>
              <a:t> in med </a:t>
            </a:r>
            <a:r>
              <a:rPr lang="en-US" sz="2000" dirty="0" err="1">
                <a:solidFill>
                  <a:srgbClr val="006699"/>
                </a:solidFill>
              </a:rPr>
              <a:t>področji</a:t>
            </a:r>
            <a:r>
              <a:rPr lang="sl-SI" sz="2000" dirty="0">
                <a:solidFill>
                  <a:srgbClr val="006699"/>
                </a:solidFill>
              </a:rPr>
              <a:t>), izmenjava znanj …</a:t>
            </a:r>
          </a:p>
          <a:p>
            <a:endParaRPr lang="sl-SI" sz="2000" dirty="0">
              <a:solidFill>
                <a:srgbClr val="006699"/>
              </a:solidFill>
            </a:endParaRPr>
          </a:p>
          <a:p>
            <a:r>
              <a:rPr lang="sl-SI" sz="2000" dirty="0">
                <a:solidFill>
                  <a:srgbClr val="006699"/>
                </a:solidFill>
              </a:rPr>
              <a:t>            izboljšanje prepoznavnosti pomena KUV v strokovni in širši javnosti;</a:t>
            </a:r>
          </a:p>
          <a:p>
            <a:r>
              <a:rPr lang="sl-SI" sz="2000" dirty="0">
                <a:solidFill>
                  <a:srgbClr val="006699"/>
                </a:solidFill>
              </a:rPr>
              <a:t>            izboljšanje interesa za umetnost in kulturo pri otrocih in mladih;          </a:t>
            </a:r>
          </a:p>
          <a:p>
            <a:r>
              <a:rPr lang="sl-SI" sz="2000" dirty="0">
                <a:solidFill>
                  <a:srgbClr val="006699"/>
                </a:solidFill>
              </a:rPr>
              <a:t>            razvoj bodočih ustvarjalcev in razvoj občinstva, ki kulturo in umetnost prepoznava kot svojo potrebo in del vsakdanjega življenja;</a:t>
            </a:r>
          </a:p>
          <a:p>
            <a:r>
              <a:rPr lang="sl-SI" altLang="sl-SI" sz="2000" dirty="0">
                <a:solidFill>
                  <a:srgbClr val="006699"/>
                </a:solidFill>
              </a:rPr>
              <a:t>            krepitev sodelovanja kulturnih ustanov na posameznem področju kulture ter med področji. </a:t>
            </a:r>
            <a:endParaRPr lang="sl-SI" sz="2000" dirty="0">
              <a:solidFill>
                <a:srgbClr val="006699"/>
              </a:solidFill>
            </a:endParaRPr>
          </a:p>
          <a:p>
            <a:endParaRPr lang="sl-SI" sz="2000" i="1" dirty="0">
              <a:solidFill>
                <a:srgbClr val="280070"/>
              </a:solidFill>
            </a:endParaRPr>
          </a:p>
          <a:p>
            <a:endParaRPr lang="sl-SI" sz="2000" dirty="0">
              <a:solidFill>
                <a:srgbClr val="280070"/>
              </a:solidFill>
            </a:endParaRPr>
          </a:p>
          <a:p>
            <a:endParaRPr lang="sl-SI" dirty="0">
              <a:solidFill>
                <a:srgbClr val="990099"/>
              </a:solidFill>
            </a:endParaRPr>
          </a:p>
          <a:p>
            <a:endParaRPr lang="sl-SI" dirty="0"/>
          </a:p>
        </p:txBody>
      </p:sp>
      <p:sp>
        <p:nvSpPr>
          <p:cNvPr id="5" name="Desna puščica 3">
            <a:extLst>
              <a:ext uri="{FF2B5EF4-FFF2-40B4-BE49-F238E27FC236}">
                <a16:creationId xmlns:a16="http://schemas.microsoft.com/office/drawing/2014/main" id="{D21B7A9F-024A-4DD0-9929-9C1C0C900091}"/>
              </a:ext>
            </a:extLst>
          </p:cNvPr>
          <p:cNvSpPr/>
          <p:nvPr/>
        </p:nvSpPr>
        <p:spPr>
          <a:xfrm>
            <a:off x="324110" y="4581329"/>
            <a:ext cx="375936" cy="195941"/>
          </a:xfrm>
          <a:prstGeom prst="righ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Desna puščica 3">
            <a:extLst>
              <a:ext uri="{FF2B5EF4-FFF2-40B4-BE49-F238E27FC236}">
                <a16:creationId xmlns:a16="http://schemas.microsoft.com/office/drawing/2014/main" id="{5DCDB595-E3D6-4C1C-B8F8-5AB50838CAC3}"/>
              </a:ext>
            </a:extLst>
          </p:cNvPr>
          <p:cNvSpPr/>
          <p:nvPr/>
        </p:nvSpPr>
        <p:spPr>
          <a:xfrm>
            <a:off x="324110" y="5001538"/>
            <a:ext cx="375936" cy="195941"/>
          </a:xfrm>
          <a:prstGeom prst="righ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Desna puščica 3">
            <a:extLst>
              <a:ext uri="{FF2B5EF4-FFF2-40B4-BE49-F238E27FC236}">
                <a16:creationId xmlns:a16="http://schemas.microsoft.com/office/drawing/2014/main" id="{0FA2EBBD-81B8-4F67-90C8-4FCAC6942D52}"/>
              </a:ext>
            </a:extLst>
          </p:cNvPr>
          <p:cNvSpPr/>
          <p:nvPr/>
        </p:nvSpPr>
        <p:spPr>
          <a:xfrm>
            <a:off x="324110" y="5441302"/>
            <a:ext cx="375936" cy="195941"/>
          </a:xfrm>
          <a:prstGeom prst="righ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Desna puščica 3">
            <a:extLst>
              <a:ext uri="{FF2B5EF4-FFF2-40B4-BE49-F238E27FC236}">
                <a16:creationId xmlns:a16="http://schemas.microsoft.com/office/drawing/2014/main" id="{AEF1331C-5FB0-46AC-AA7C-47FEDF14C4D3}"/>
              </a:ext>
            </a:extLst>
          </p:cNvPr>
          <p:cNvSpPr/>
          <p:nvPr/>
        </p:nvSpPr>
        <p:spPr>
          <a:xfrm>
            <a:off x="345375" y="6100120"/>
            <a:ext cx="375936" cy="195941"/>
          </a:xfrm>
          <a:prstGeom prst="righ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75102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</TotalTime>
  <Words>1739</Words>
  <Application>Microsoft Office PowerPoint</Application>
  <PresentationFormat>Diaprojekcija na zaslonu (4:3)</PresentationFormat>
  <Paragraphs>186</Paragraphs>
  <Slides>17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 POTENCIALI POVEZOVANJA skrb za načrtno kulturno-umetnostno vzgojo na nacionalni ravni </vt:lpstr>
      <vt:lpstr> Kulturno-umetnostna vzgoja </vt:lpstr>
      <vt:lpstr> Kako načrtno razvijamo KUV? </vt:lpstr>
      <vt:lpstr>Mreženje na področju KUV</vt:lpstr>
      <vt:lpstr>PowerPointova predstavitev</vt:lpstr>
      <vt:lpstr>Zakaj nacionalna mreža KUV in  koordinatorji KUV? </vt:lpstr>
      <vt:lpstr>Koordinator KUV</vt:lpstr>
      <vt:lpstr>            </vt:lpstr>
      <vt:lpstr>            Koordinatorji KUV v kulturnih ustanovah   – prednosti vzpostavitve in mreženja  </vt:lpstr>
      <vt:lpstr>Skupni nacionalni projekti – kreativna partnerstva</vt:lpstr>
      <vt:lpstr>Knjižna zbirka KUV – kreativna partnerstva</vt:lpstr>
      <vt:lpstr>Kulturni bazar – nacionalni medresorski projekt</vt:lpstr>
      <vt:lpstr>Kulturni bazar – cilji</vt:lpstr>
      <vt:lpstr>Kulturni bazar – celoletni nacionalni projekt za razvoj KUV</vt:lpstr>
      <vt:lpstr>PowerPointova predstavitev</vt:lpstr>
      <vt:lpstr>PowerPointova predstavitev</vt:lpstr>
      <vt:lpstr>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Hribar</dc:creator>
  <cp:lastModifiedBy>Nataša Bucik</cp:lastModifiedBy>
  <cp:revision>13</cp:revision>
  <cp:lastPrinted>2019-06-17T14:26:20Z</cp:lastPrinted>
  <dcterms:created xsi:type="dcterms:W3CDTF">2019-03-08T12:18:23Z</dcterms:created>
  <dcterms:modified xsi:type="dcterms:W3CDTF">2019-06-18T03:40:36Z</dcterms:modified>
</cp:coreProperties>
</file>