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61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95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31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1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6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04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40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04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35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57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0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81A9-E2A6-47F6-8CFB-A4336CE38986}" type="datetimeFigureOut">
              <a:rPr lang="sl-SI" smtClean="0"/>
              <a:t>17. 06. 2019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4773-90AB-498F-B05C-FC07049D2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67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7514" y="526851"/>
            <a:ext cx="7519851" cy="988830"/>
          </a:xfrm>
        </p:spPr>
        <p:txBody>
          <a:bodyPr/>
          <a:lstStyle/>
          <a:p>
            <a:r>
              <a:rPr lang="sl-SI" b="1" dirty="0" smtClean="0"/>
              <a:t>VESOLJE IN ROBOTIKA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2041" y="1758038"/>
            <a:ext cx="9144000" cy="1655762"/>
          </a:xfrm>
        </p:spPr>
        <p:txBody>
          <a:bodyPr/>
          <a:lstStyle/>
          <a:p>
            <a:r>
              <a:rPr lang="sl-SI" dirty="0" smtClean="0"/>
              <a:t>PRIMER DOBRE PRAKSE POVEZOVANJA MED DELAVSKIM DOMOM TRBOVLJE, GALERIJO VELENJE IN VZORČNIM MESTOM (PATTERN CITY) VELENJE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585">
            <a:off x="1703069" y="3413219"/>
            <a:ext cx="3460569" cy="23070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760">
            <a:off x="7034002" y="3472269"/>
            <a:ext cx="3410494" cy="227366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959195" y="6464862"/>
            <a:ext cx="242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Ljubljana, 18. junij 2019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010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V NOVE DELOVNE ZMAGE!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91681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b="1" dirty="0" smtClean="0"/>
              <a:t>SODELUJOČI</a:t>
            </a:r>
            <a:endParaRPr lang="sl-SI" sz="6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752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ZAVOD ZA KULTURO DELAVSKI DOM TRBOVLJE: javni zavod Občine Trbovlje, posebej usmerjen na področje </a:t>
            </a:r>
            <a:r>
              <a:rPr lang="sl-SI" dirty="0" err="1" smtClean="0"/>
              <a:t>novomedijske</a:t>
            </a:r>
            <a:r>
              <a:rPr lang="sl-SI" dirty="0" smtClean="0"/>
              <a:t> kulture in popularizacije sodobne umetnosti v širši javnosti</a:t>
            </a:r>
          </a:p>
          <a:p>
            <a:r>
              <a:rPr lang="sl-SI" dirty="0" smtClean="0"/>
              <a:t>GALERIJA VELENJE: javni zavod, s posebnim poudarkom na sodobni umetnosti Šaleške in Zgornje Savinjske doline, Slovenije in Evrope. Usmerja se tako v razstave, kot tudi v raziskovalno, dokumentacijsko in pedagoško delo</a:t>
            </a:r>
          </a:p>
          <a:p>
            <a:r>
              <a:rPr lang="sl-SI" dirty="0" smtClean="0"/>
              <a:t>VZORČNO MESTO/PATTERN CITY: ekosistem za izobraževanje, raziskovanje in razvoj inovacij (projekt Andragoškega zavoda Ljudska univerza Velenje)</a:t>
            </a:r>
          </a:p>
        </p:txBody>
      </p:sp>
    </p:spTree>
    <p:extLst>
      <p:ext uri="{BB962C8B-B14F-4D97-AF65-F5344CB8AC3E}">
        <p14:creationId xmlns:p14="http://schemas.microsoft.com/office/powerpoint/2010/main" val="125474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3. KAMEN OD SONCA (13.4. – 20.5. 2017)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9" y="1825625"/>
            <a:ext cx="9582301" cy="4351338"/>
          </a:xfrm>
        </p:spPr>
      </p:pic>
    </p:spTree>
    <p:extLst>
      <p:ext uri="{BB962C8B-B14F-4D97-AF65-F5344CB8AC3E}">
        <p14:creationId xmlns:p14="http://schemas.microsoft.com/office/powerpoint/2010/main" val="40383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3. KAMEN OD SONCA</a:t>
            </a:r>
            <a:endParaRPr lang="sl-SI" b="1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2099945"/>
            <a:ext cx="5181600" cy="4000409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kulturno – izobraževalna postavitev na temo vesolja</a:t>
            </a:r>
          </a:p>
          <a:p>
            <a:r>
              <a:rPr lang="sl-SI" sz="2400" dirty="0" smtClean="0"/>
              <a:t>Poleg DDT sodelujeta še Prirodoslovni muzej Slovenije in KSEVT</a:t>
            </a:r>
          </a:p>
          <a:p>
            <a:r>
              <a:rPr lang="sl-SI" sz="2400" dirty="0" smtClean="0"/>
              <a:t>DDT prispeva del razstave o vesolju, kot prostoru za ustvarjanje znanstvene fantastike (odlomki iz znanih serij, Monolit,…)</a:t>
            </a:r>
          </a:p>
          <a:p>
            <a:r>
              <a:rPr lang="sl-SI" sz="2400" dirty="0" smtClean="0"/>
              <a:t>Poseben dogodek: predavanje mag. Zorana Pozniča „Vesolje=zadnja meja“, o razumevanju vesolja, znanstveni fantastiki in pojmu neskončnosti</a:t>
            </a:r>
          </a:p>
          <a:p>
            <a:endParaRPr lang="sl-SI" sz="24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789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VZORČNO MESTO/PATTERN CITY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05" y="1825625"/>
            <a:ext cx="6521789" cy="4351338"/>
          </a:xfrm>
        </p:spPr>
      </p:pic>
    </p:spTree>
    <p:extLst>
      <p:ext uri="{BB962C8B-B14F-4D97-AF65-F5344CB8AC3E}">
        <p14:creationId xmlns:p14="http://schemas.microsoft.com/office/powerpoint/2010/main" val="202084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VZORČNO MESTO/PATTERN CITY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»Ljudje potrebujejo nove pristope, da pridejo do novega znanja. Sploh pa moramo najti stičišče med šolstvom, gospodarstvom in lokalno skupnostjo, in prav ta projekt je idealna priložnost za to.“ </a:t>
            </a:r>
          </a:p>
          <a:p>
            <a:pPr marL="0" indent="0">
              <a:buNone/>
            </a:pPr>
            <a:r>
              <a:rPr lang="sl-SI" dirty="0" smtClean="0"/>
              <a:t>(Bojan Kontič, župan MO Velenje)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5" y="3745775"/>
            <a:ext cx="3648892" cy="27366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00856" y="3745775"/>
            <a:ext cx="4103858" cy="27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ROBOLEKTRIKA (2017 - 2018)</a:t>
            </a:r>
            <a:endParaRPr lang="sl-SI" b="1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9930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ROBOLEKTRIKA (2018)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ena od treh tematskih razstav (poleg nje še 10.000 milj in Vojne sveta)</a:t>
            </a:r>
          </a:p>
          <a:p>
            <a:r>
              <a:rPr lang="sl-SI" dirty="0" smtClean="0"/>
              <a:t>obiskovalci raziskujejo svet elektrike in robotike skozi 3D tehnologijo in navidezno resničnost</a:t>
            </a:r>
          </a:p>
          <a:p>
            <a:r>
              <a:rPr lang="sl-SI" dirty="0" smtClean="0"/>
              <a:t>DDT je prispeval model robota, ki je lahko interaktiven z obiskovalci (programiran, da jim s pogledom sledi)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04" y="4168776"/>
            <a:ext cx="4314596" cy="25080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00560"/>
            <a:ext cx="3864426" cy="25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RAZLOGI ZA USPEŠNO SODELOVANJE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2215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j</a:t>
            </a:r>
            <a:r>
              <a:rPr lang="sl-SI" dirty="0" smtClean="0"/>
              <a:t>asen koncept zastavljenih razstav in postavitev</a:t>
            </a:r>
          </a:p>
          <a:p>
            <a:r>
              <a:rPr lang="sl-SI" dirty="0"/>
              <a:t>j</a:t>
            </a:r>
            <a:r>
              <a:rPr lang="sl-SI" dirty="0" smtClean="0"/>
              <a:t>asno opredeljene naloge posameznih sodelujočih v projektu</a:t>
            </a:r>
          </a:p>
          <a:p>
            <a:r>
              <a:rPr lang="sl-SI" dirty="0"/>
              <a:t>p</a:t>
            </a:r>
            <a:r>
              <a:rPr lang="sl-SI" dirty="0" smtClean="0"/>
              <a:t>osebna znanja in kompetence, ki doprinesejo k skupnem projektu (v primeru DDT specializacija za robotiko)</a:t>
            </a:r>
          </a:p>
          <a:p>
            <a:r>
              <a:rPr lang="sl-SI" dirty="0"/>
              <a:t>s</a:t>
            </a:r>
            <a:r>
              <a:rPr lang="sl-SI" dirty="0" smtClean="0"/>
              <a:t>kupne točke: želja po izobraževanju širše javnosti, popularizacija sodobnih vizualnih praks v povezavi z najnovejšo tehnologijo, podobni pogledi na delovanje ustanov</a:t>
            </a:r>
          </a:p>
          <a:p>
            <a:r>
              <a:rPr lang="sl-SI" dirty="0" smtClean="0"/>
              <a:t>HUMANIZACIJA TEHNOLOGIJE</a:t>
            </a:r>
          </a:p>
          <a:p>
            <a:r>
              <a:rPr lang="sl-SI" dirty="0"/>
              <a:t>r</a:t>
            </a:r>
            <a:r>
              <a:rPr lang="sl-SI" dirty="0" smtClean="0"/>
              <a:t>udarski mesti???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276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363</Words>
  <Application>Microsoft Office PowerPoint</Application>
  <PresentationFormat>Širokozaslonsko</PresentationFormat>
  <Paragraphs>30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VESOLJE IN ROBOTIKA</vt:lpstr>
      <vt:lpstr>SODELUJOČI</vt:lpstr>
      <vt:lpstr>3. KAMEN OD SONCA (13.4. – 20.5. 2017)</vt:lpstr>
      <vt:lpstr>3. KAMEN OD SONCA</vt:lpstr>
      <vt:lpstr>VZORČNO MESTO/PATTERN CITY</vt:lpstr>
      <vt:lpstr>VZORČNO MESTO/PATTERN CITY</vt:lpstr>
      <vt:lpstr>ROBOLEKTRIKA (2017 - 2018)</vt:lpstr>
      <vt:lpstr>ROBOLEKTRIKA (2018)</vt:lpstr>
      <vt:lpstr>RAZLOGI ZA USPEŠNO SODELOVANJE</vt:lpstr>
      <vt:lpstr>V NOVE DELOVNE ZMAGE!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VESOLJE IN ROBOTIKA</dc:title>
  <dc:creator>Bogdan</dc:creator>
  <cp:lastModifiedBy>Bogdan</cp:lastModifiedBy>
  <cp:revision>10</cp:revision>
  <dcterms:created xsi:type="dcterms:W3CDTF">2019-06-17T08:02:48Z</dcterms:created>
  <dcterms:modified xsi:type="dcterms:W3CDTF">2019-06-17T10:15:14Z</dcterms:modified>
</cp:coreProperties>
</file>